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54"/>
  </p:normalViewPr>
  <p:slideViewPr>
    <p:cSldViewPr snapToGrid="0">
      <p:cViewPr varScale="1">
        <p:scale>
          <a:sx n="104" d="100"/>
          <a:sy n="104" d="100"/>
        </p:scale>
        <p:origin x="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2833-87CB-6A7B-5CD9-F730F5EE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647AC-32FD-CD6D-FCC7-E38BEFACB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45DD-7BE0-2371-E5F4-D307F90B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CB2A-8730-2C78-500E-DB1E3340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5DF87-C692-D222-58B0-22C576CE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4C34-807A-9EBC-A395-59E6CA75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CCEDE-5758-B2E3-28CB-D235F9244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FB7E1-6DA7-0116-0F2A-049EBFF0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66F31-AC57-0CEA-A643-562D0B40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1FE1-3972-8184-DBEF-A49D8B08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3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1D528-E033-AA75-99CC-88EA9AB57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3C573-2FBF-7B34-E9DC-8CF66566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5DE3C-A1DC-4A01-BDE7-1EB408D6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D39B-9DA7-4AB6-B701-8324EF1F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EEB8A-EFC8-A784-A7D0-960FCDA2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7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6187-FB90-2522-AB9B-477FEC93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59B0-7B86-2635-62B6-625F7E00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F15E-E189-B8F7-FE55-9F33AC86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D4136-318D-41AB-1E0E-DB9BDB17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7FD97-AB13-0D09-AB5B-1630E9AC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D552-1B9A-453F-B80C-4D768135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AA5E6-D7CA-C413-CE71-9B64A38B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8ECFE-ABFE-0B02-95C2-DBC8915D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E9E3F-8E5E-F324-9937-E01500A6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9321A-8F71-F59D-3F66-A02C8E1A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8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51A-7E1B-5A3C-9A36-299CF3F5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A435-1413-73BC-FB22-57AF1D91D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33A76-A34C-0648-C3C4-7C41090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3E102-8276-ED1E-06DF-8507813E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8DCF4-44F4-FB20-02CC-A228F4EF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1C3C1-45A1-AF5C-165C-735E2D32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2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0BE0-2BF3-A748-5013-13AFC461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F5A3-13E1-403A-6CFC-BE4BE722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D6FC6-5EB2-FF0A-B8FA-428AC050D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93114-1873-BF47-C4AC-FDB105AF7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E4701-F284-1563-D27E-B7939CD21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D3B0D-4C8E-FF94-6CBB-E6861BCB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E5302-8773-603E-965C-A60A3E45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96BED-EBE1-12BF-0B25-CDB67DB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89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D09A-A61F-0FBA-347C-C609BDA8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02B9B-3054-C95E-10AB-7A8BAAD5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10349-C57D-2BF7-E581-83844DCB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7E70E-90FC-D606-6A5B-5A1305CA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6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1E338-65EB-22AA-269C-7EE9630C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055F4-53A0-66FE-E0D1-9CC5F8C1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D955A-9DF3-DEE2-9AA3-67C6D09E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8FF9-B605-1A81-1050-9B86CD01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4129-3748-1DC0-6D30-9AC1122A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B35D5-A20E-A8F3-0F55-C95115A80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1B0A2-926F-026A-114D-81956313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5C147-CDD0-0926-0CBB-997DAA3C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36EA7-FB79-EFEB-B88B-A6F0A13F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B3C8-4D9A-CA7F-5714-38EE2163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6AB0C-AC72-A4F6-6665-F16E2F85A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8B053-8101-C252-EB7D-4FE41605C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1051D-8BE4-4C55-363C-212D2EA7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662E-5DE0-3FD6-1418-E3FED40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ED1CA-B902-00C2-6755-282920A7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4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DFCA7-CD47-F6EF-B4CA-0ACCB39F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1B8F0-CE70-9D1B-94CB-BFC1AC0B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9953-037D-BAEE-C9BC-4CDA09CE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468CD-8590-409D-A9D3-8510F8FA2B8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1FBE0-2669-A8FA-8473-48A0D5547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7D5D-F81F-FBDF-72CC-C2764D4A0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56A2FB-8B54-43EC-8147-C06506702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AE23B-6A65-97F8-A54C-122193F6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over with blue hexagons&#10;&#10;AI-generated content may be incorrect.">
            <a:extLst>
              <a:ext uri="{FF2B5EF4-FFF2-40B4-BE49-F238E27FC236}">
                <a16:creationId xmlns:a16="http://schemas.microsoft.com/office/drawing/2014/main" id="{F3F978F3-8EA3-3DC9-AB06-F64193304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B2EC3-99F2-FEE7-BE20-40C965B19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D03A6C-4328-B63B-7661-804C571A5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347B3-51E5-EB95-3877-3171F54A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4FB2F01D-5295-A43F-54F1-13D898603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B54960-5945-655F-58E0-F94B7020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7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14B7-31A6-B79C-31FA-688BDA7F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ansformation&#10;&#10;AI-generated content may be incorrect.">
            <a:extLst>
              <a:ext uri="{FF2B5EF4-FFF2-40B4-BE49-F238E27FC236}">
                <a16:creationId xmlns:a16="http://schemas.microsoft.com/office/drawing/2014/main" id="{4EBC1B35-340A-307B-FD0F-FF7D6E3B8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75EE-BD7F-57AA-1B89-B9ABB3554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urriculum approach&#10;&#10;AI-generated content may be incorrect.">
            <a:extLst>
              <a:ext uri="{FF2B5EF4-FFF2-40B4-BE49-F238E27FC236}">
                <a16:creationId xmlns:a16="http://schemas.microsoft.com/office/drawing/2014/main" id="{30FC8223-E0EC-0968-1534-8D52C1B3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D9001-ACD3-773E-C022-FDDEB65B1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561E42DC-94DF-74AB-534A-6F3DFD8B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2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51DEC-568C-E50B-6A1B-A60113E1B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rogram&#10;&#10;AI-generated content may be incorrect.">
            <a:extLst>
              <a:ext uri="{FF2B5EF4-FFF2-40B4-BE49-F238E27FC236}">
                <a16:creationId xmlns:a16="http://schemas.microsoft.com/office/drawing/2014/main" id="{6C5DBD07-5DC8-3307-7F9D-FB134A5D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A01A2-9F74-3E02-25F9-D79144DCB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earning experience&#10;&#10;AI-generated content may be incorrect.">
            <a:extLst>
              <a:ext uri="{FF2B5EF4-FFF2-40B4-BE49-F238E27FC236}">
                <a16:creationId xmlns:a16="http://schemas.microsoft.com/office/drawing/2014/main" id="{5C797C18-501C-4454-95B1-AA8AC898C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CB8A2-B9F3-C323-A0E1-48C0686B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upport mechanism&#10;&#10;AI-generated content may be incorrect.">
            <a:extLst>
              <a:ext uri="{FF2B5EF4-FFF2-40B4-BE49-F238E27FC236}">
                <a16:creationId xmlns:a16="http://schemas.microsoft.com/office/drawing/2014/main" id="{55B8EB20-8570-F403-BA98-824433B3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0C29-B972-FC6D-F2FC-BB78E76B9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hool&#10;&#10;AI-generated content may be incorrect.">
            <a:extLst>
              <a:ext uri="{FF2B5EF4-FFF2-40B4-BE49-F238E27FC236}">
                <a16:creationId xmlns:a16="http://schemas.microsoft.com/office/drawing/2014/main" id="{6C7E60AF-88C5-72C7-455D-85528967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Surya Winata</dc:creator>
  <cp:lastModifiedBy>MOHD NAZRI BIN ABDUL RAHMAN</cp:lastModifiedBy>
  <cp:revision>1</cp:revision>
  <dcterms:created xsi:type="dcterms:W3CDTF">2025-07-15T11:42:45Z</dcterms:created>
  <dcterms:modified xsi:type="dcterms:W3CDTF">2025-07-15T13:42:21Z</dcterms:modified>
</cp:coreProperties>
</file>