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432" r:id="rId2"/>
    <p:sldId id="434" r:id="rId3"/>
    <p:sldId id="437" r:id="rId4"/>
    <p:sldId id="439" r:id="rId5"/>
    <p:sldId id="300" r:id="rId6"/>
    <p:sldId id="564" r:id="rId7"/>
    <p:sldId id="301" r:id="rId8"/>
    <p:sldId id="507" r:id="rId9"/>
    <p:sldId id="508" r:id="rId10"/>
    <p:sldId id="556" r:id="rId11"/>
    <p:sldId id="455" r:id="rId12"/>
    <p:sldId id="456" r:id="rId13"/>
    <p:sldId id="457" r:id="rId14"/>
    <p:sldId id="459" r:id="rId15"/>
    <p:sldId id="461" r:id="rId16"/>
    <p:sldId id="517" r:id="rId17"/>
    <p:sldId id="466" r:id="rId18"/>
    <p:sldId id="565" r:id="rId19"/>
    <p:sldId id="566" r:id="rId20"/>
    <p:sldId id="567" r:id="rId21"/>
    <p:sldId id="443" r:id="rId22"/>
    <p:sldId id="569" r:id="rId23"/>
    <p:sldId id="519" r:id="rId24"/>
    <p:sldId id="572" r:id="rId25"/>
    <p:sldId id="544" r:id="rId26"/>
    <p:sldId id="573" r:id="rId27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904" userDrawn="1">
          <p15:clr>
            <a:srgbClr val="5ACBF0"/>
          </p15:clr>
        </p15:guide>
        <p15:guide id="3" orient="horz" pos="129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E2B7"/>
    <a:srgbClr val="FFCA5F"/>
    <a:srgbClr val="A6D7FF"/>
    <a:srgbClr val="FFFFFF"/>
    <a:srgbClr val="3E03C5"/>
    <a:srgbClr val="FAFAFA"/>
    <a:srgbClr val="FAF8FB"/>
    <a:srgbClr val="775DFF"/>
    <a:srgbClr val="8E79FE"/>
    <a:srgbClr val="775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81FA36-C5E6-4561-9F3B-8AD69ABD4BF0}" v="80" dt="2025-07-31T02:18:27.9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76" autoAdjust="0"/>
    <p:restoredTop sz="87895" autoAdjust="0"/>
  </p:normalViewPr>
  <p:slideViewPr>
    <p:cSldViewPr snapToGrid="0">
      <p:cViewPr varScale="1">
        <p:scale>
          <a:sx n="100" d="100"/>
          <a:sy n="100" d="100"/>
        </p:scale>
        <p:origin x="750" y="72"/>
      </p:cViewPr>
      <p:guideLst>
        <p:guide pos="5904"/>
        <p:guide orient="horz" pos="1298"/>
      </p:guideLst>
    </p:cSldViewPr>
  </p:slideViewPr>
  <p:notesTextViewPr>
    <p:cViewPr>
      <p:scale>
        <a:sx n="25" d="100"/>
        <a:sy n="25" d="100"/>
      </p:scale>
      <p:origin x="0" y="0"/>
    </p:cViewPr>
  </p:notesTextViewPr>
  <p:sorterViewPr>
    <p:cViewPr>
      <p:scale>
        <a:sx n="20" d="100"/>
        <a:sy n="20" d="100"/>
      </p:scale>
      <p:origin x="0" y="-2136"/>
    </p:cViewPr>
  </p:sorterViewPr>
  <p:notesViewPr>
    <p:cSldViewPr snapToGrid="0">
      <p:cViewPr varScale="1">
        <p:scale>
          <a:sx n="82" d="100"/>
          <a:sy n="82" d="100"/>
        </p:scale>
        <p:origin x="301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 dd" userId="1a1fb969dc7483a9" providerId="LiveId" clId="{0981FA36-C5E6-4561-9F3B-8AD69ABD4BF0}"/>
    <pc:docChg chg="undo custSel addSld delSld modSld">
      <pc:chgData name="d dd" userId="1a1fb969dc7483a9" providerId="LiveId" clId="{0981FA36-C5E6-4561-9F3B-8AD69ABD4BF0}" dt="2025-07-31T02:21:30.127" v="369" actId="207"/>
      <pc:docMkLst>
        <pc:docMk/>
      </pc:docMkLst>
      <pc:sldChg chg="del">
        <pc:chgData name="d dd" userId="1a1fb969dc7483a9" providerId="LiveId" clId="{0981FA36-C5E6-4561-9F3B-8AD69ABD4BF0}" dt="2025-07-30T07:37:30.379" v="101" actId="47"/>
        <pc:sldMkLst>
          <pc:docMk/>
          <pc:sldMk cId="3010779475" sldId="266"/>
        </pc:sldMkLst>
      </pc:sldChg>
      <pc:sldChg chg="addSp delSp modSp mod">
        <pc:chgData name="d dd" userId="1a1fb969dc7483a9" providerId="LiveId" clId="{0981FA36-C5E6-4561-9F3B-8AD69ABD4BF0}" dt="2025-07-30T07:43:57.419" v="161" actId="1076"/>
        <pc:sldMkLst>
          <pc:docMk/>
          <pc:sldMk cId="354348942" sldId="300"/>
        </pc:sldMkLst>
        <pc:spChg chg="topLvl">
          <ac:chgData name="d dd" userId="1a1fb969dc7483a9" providerId="LiveId" clId="{0981FA36-C5E6-4561-9F3B-8AD69ABD4BF0}" dt="2025-07-30T07:43:01.309" v="144" actId="478"/>
          <ac:spMkLst>
            <pc:docMk/>
            <pc:sldMk cId="354348942" sldId="300"/>
            <ac:spMk id="7" creationId="{9B9DE6C8-987F-41B2-CDB2-BD3327016C65}"/>
          </ac:spMkLst>
        </pc:spChg>
        <pc:spChg chg="mod topLvl">
          <ac:chgData name="d dd" userId="1a1fb969dc7483a9" providerId="LiveId" clId="{0981FA36-C5E6-4561-9F3B-8AD69ABD4BF0}" dt="2025-07-30T07:43:21.289" v="153" actId="14100"/>
          <ac:spMkLst>
            <pc:docMk/>
            <pc:sldMk cId="354348942" sldId="300"/>
            <ac:spMk id="10" creationId="{3B2AE59A-05C8-E8A7-20FE-3B51155619FD}"/>
          </ac:spMkLst>
        </pc:spChg>
        <pc:spChg chg="mod topLvl">
          <ac:chgData name="d dd" userId="1a1fb969dc7483a9" providerId="LiveId" clId="{0981FA36-C5E6-4561-9F3B-8AD69ABD4BF0}" dt="2025-07-30T07:43:25.159" v="154" actId="14100"/>
          <ac:spMkLst>
            <pc:docMk/>
            <pc:sldMk cId="354348942" sldId="300"/>
            <ac:spMk id="13" creationId="{B4B3DC21-CC06-4926-B1C3-3E80D5EC4ACA}"/>
          </ac:spMkLst>
        </pc:spChg>
        <pc:spChg chg="mod topLvl">
          <ac:chgData name="d dd" userId="1a1fb969dc7483a9" providerId="LiveId" clId="{0981FA36-C5E6-4561-9F3B-8AD69ABD4BF0}" dt="2025-07-30T07:43:37.849" v="156" actId="14100"/>
          <ac:spMkLst>
            <pc:docMk/>
            <pc:sldMk cId="354348942" sldId="300"/>
            <ac:spMk id="53" creationId="{470B7595-0FE6-0317-B3A3-46C033451040}"/>
          </ac:spMkLst>
        </pc:spChg>
        <pc:spChg chg="mod topLvl">
          <ac:chgData name="d dd" userId="1a1fb969dc7483a9" providerId="LiveId" clId="{0981FA36-C5E6-4561-9F3B-8AD69ABD4BF0}" dt="2025-07-30T07:43:44.065" v="158" actId="1076"/>
          <ac:spMkLst>
            <pc:docMk/>
            <pc:sldMk cId="354348942" sldId="300"/>
            <ac:spMk id="56" creationId="{F54B6D2B-1357-38D3-E5F5-5F4A6A435779}"/>
          </ac:spMkLst>
        </pc:spChg>
        <pc:spChg chg="mod topLvl">
          <ac:chgData name="d dd" userId="1a1fb969dc7483a9" providerId="LiveId" clId="{0981FA36-C5E6-4561-9F3B-8AD69ABD4BF0}" dt="2025-07-30T07:43:50.259" v="160" actId="1076"/>
          <ac:spMkLst>
            <pc:docMk/>
            <pc:sldMk cId="354348942" sldId="300"/>
            <ac:spMk id="60" creationId="{BBA1DF48-CDEC-5D04-C2B6-3E27A161C758}"/>
          </ac:spMkLst>
        </pc:spChg>
        <pc:spChg chg="mod topLvl">
          <ac:chgData name="d dd" userId="1a1fb969dc7483a9" providerId="LiveId" clId="{0981FA36-C5E6-4561-9F3B-8AD69ABD4BF0}" dt="2025-07-30T07:43:57.419" v="161" actId="1076"/>
          <ac:spMkLst>
            <pc:docMk/>
            <pc:sldMk cId="354348942" sldId="300"/>
            <ac:spMk id="69" creationId="{EB51A547-50A1-3DF2-B8E7-30D68FADC145}"/>
          </ac:spMkLst>
        </pc:spChg>
        <pc:grpChg chg="del">
          <ac:chgData name="d dd" userId="1a1fb969dc7483a9" providerId="LiveId" clId="{0981FA36-C5E6-4561-9F3B-8AD69ABD4BF0}" dt="2025-07-30T07:43:01.309" v="144" actId="478"/>
          <ac:grpSpMkLst>
            <pc:docMk/>
            <pc:sldMk cId="354348942" sldId="300"/>
            <ac:grpSpMk id="81" creationId="{F431A1F7-DE38-D3B4-B04D-5F4C4DDA5DD3}"/>
          </ac:grpSpMkLst>
        </pc:grpChg>
        <pc:grpChg chg="del">
          <ac:chgData name="d dd" userId="1a1fb969dc7483a9" providerId="LiveId" clId="{0981FA36-C5E6-4561-9F3B-8AD69ABD4BF0}" dt="2025-07-30T07:43:03.112" v="145" actId="478"/>
          <ac:grpSpMkLst>
            <pc:docMk/>
            <pc:sldMk cId="354348942" sldId="300"/>
            <ac:grpSpMk id="82" creationId="{51D76BD9-7CC5-BC88-8D22-DF0823968B61}"/>
          </ac:grpSpMkLst>
        </pc:grpChg>
        <pc:grpChg chg="add del mod">
          <ac:chgData name="d dd" userId="1a1fb969dc7483a9" providerId="LiveId" clId="{0981FA36-C5E6-4561-9F3B-8AD69ABD4BF0}" dt="2025-07-30T07:43:04.974" v="146" actId="478"/>
          <ac:grpSpMkLst>
            <pc:docMk/>
            <pc:sldMk cId="354348942" sldId="300"/>
            <ac:grpSpMk id="83" creationId="{4760942B-C10E-ACA3-832F-CDCE32B51A11}"/>
          </ac:grpSpMkLst>
        </pc:grpChg>
        <pc:grpChg chg="add del">
          <ac:chgData name="d dd" userId="1a1fb969dc7483a9" providerId="LiveId" clId="{0981FA36-C5E6-4561-9F3B-8AD69ABD4BF0}" dt="2025-07-30T07:43:06.529" v="147" actId="478"/>
          <ac:grpSpMkLst>
            <pc:docMk/>
            <pc:sldMk cId="354348942" sldId="300"/>
            <ac:grpSpMk id="84" creationId="{69ED0771-D5D7-FA78-05BD-B646727CE949}"/>
          </ac:grpSpMkLst>
        </pc:grpChg>
        <pc:grpChg chg="add del mod">
          <ac:chgData name="d dd" userId="1a1fb969dc7483a9" providerId="LiveId" clId="{0981FA36-C5E6-4561-9F3B-8AD69ABD4BF0}" dt="2025-07-30T07:43:08.034" v="148" actId="478"/>
          <ac:grpSpMkLst>
            <pc:docMk/>
            <pc:sldMk cId="354348942" sldId="300"/>
            <ac:grpSpMk id="85" creationId="{5EA1A534-704B-8A99-A4EB-6A65D4270FEA}"/>
          </ac:grpSpMkLst>
        </pc:grpChg>
        <pc:grpChg chg="del mod">
          <ac:chgData name="d dd" userId="1a1fb969dc7483a9" providerId="LiveId" clId="{0981FA36-C5E6-4561-9F3B-8AD69ABD4BF0}" dt="2025-07-30T07:42:49.819" v="135" actId="478"/>
          <ac:grpSpMkLst>
            <pc:docMk/>
            <pc:sldMk cId="354348942" sldId="300"/>
            <ac:grpSpMk id="86" creationId="{E802F2EB-A87A-1650-9D22-6E36907916F9}"/>
          </ac:grpSpMkLst>
        </pc:grpChg>
        <pc:grpChg chg="add del">
          <ac:chgData name="d dd" userId="1a1fb969dc7483a9" providerId="LiveId" clId="{0981FA36-C5E6-4561-9F3B-8AD69ABD4BF0}" dt="2025-07-30T07:43:09.519" v="149" actId="478"/>
          <ac:grpSpMkLst>
            <pc:docMk/>
            <pc:sldMk cId="354348942" sldId="300"/>
            <ac:grpSpMk id="87" creationId="{8B84DE3E-29EC-F6D6-CF32-1383139C10F3}"/>
          </ac:grpSpMkLst>
        </pc:grpChg>
        <pc:picChg chg="del topLvl">
          <ac:chgData name="d dd" userId="1a1fb969dc7483a9" providerId="LiveId" clId="{0981FA36-C5E6-4561-9F3B-8AD69ABD4BF0}" dt="2025-07-30T07:43:09.519" v="149" actId="478"/>
          <ac:picMkLst>
            <pc:docMk/>
            <pc:sldMk cId="354348942" sldId="300"/>
            <ac:picMk id="70" creationId="{082BE5E5-5AA2-48D4-F03E-7409193198EB}"/>
          </ac:picMkLst>
        </pc:picChg>
        <pc:picChg chg="del topLvl">
          <ac:chgData name="d dd" userId="1a1fb969dc7483a9" providerId="LiveId" clId="{0981FA36-C5E6-4561-9F3B-8AD69ABD4BF0}" dt="2025-07-30T07:43:01.309" v="144" actId="478"/>
          <ac:picMkLst>
            <pc:docMk/>
            <pc:sldMk cId="354348942" sldId="300"/>
            <ac:picMk id="71" creationId="{0F6D54FE-51F1-7364-D165-EF3839DDB9F7}"/>
          </ac:picMkLst>
        </pc:picChg>
        <pc:picChg chg="del topLvl">
          <ac:chgData name="d dd" userId="1a1fb969dc7483a9" providerId="LiveId" clId="{0981FA36-C5E6-4561-9F3B-8AD69ABD4BF0}" dt="2025-07-30T07:43:03.112" v="145" actId="478"/>
          <ac:picMkLst>
            <pc:docMk/>
            <pc:sldMk cId="354348942" sldId="300"/>
            <ac:picMk id="72" creationId="{71649C49-DB05-4822-0482-5F57B748DA23}"/>
          </ac:picMkLst>
        </pc:picChg>
        <pc:picChg chg="del mod topLvl">
          <ac:chgData name="d dd" userId="1a1fb969dc7483a9" providerId="LiveId" clId="{0981FA36-C5E6-4561-9F3B-8AD69ABD4BF0}" dt="2025-07-30T07:43:04.974" v="146" actId="478"/>
          <ac:picMkLst>
            <pc:docMk/>
            <pc:sldMk cId="354348942" sldId="300"/>
            <ac:picMk id="73" creationId="{565C47E6-D4D6-9E9E-8DAD-9E51673830EA}"/>
          </ac:picMkLst>
        </pc:picChg>
        <pc:picChg chg="del topLvl">
          <ac:chgData name="d dd" userId="1a1fb969dc7483a9" providerId="LiveId" clId="{0981FA36-C5E6-4561-9F3B-8AD69ABD4BF0}" dt="2025-07-30T07:43:06.529" v="147" actId="478"/>
          <ac:picMkLst>
            <pc:docMk/>
            <pc:sldMk cId="354348942" sldId="300"/>
            <ac:picMk id="74" creationId="{0D09FF88-D4E6-D890-43F1-A129451ABFFC}"/>
          </ac:picMkLst>
        </pc:picChg>
        <pc:picChg chg="del topLvl">
          <ac:chgData name="d dd" userId="1a1fb969dc7483a9" providerId="LiveId" clId="{0981FA36-C5E6-4561-9F3B-8AD69ABD4BF0}" dt="2025-07-30T07:43:08.034" v="148" actId="478"/>
          <ac:picMkLst>
            <pc:docMk/>
            <pc:sldMk cId="354348942" sldId="300"/>
            <ac:picMk id="75" creationId="{4240DDF3-0E19-94B5-E095-3BAF3D57A8D0}"/>
          </ac:picMkLst>
        </pc:picChg>
        <pc:picChg chg="del topLvl">
          <ac:chgData name="d dd" userId="1a1fb969dc7483a9" providerId="LiveId" clId="{0981FA36-C5E6-4561-9F3B-8AD69ABD4BF0}" dt="2025-07-30T07:42:49.819" v="135" actId="478"/>
          <ac:picMkLst>
            <pc:docMk/>
            <pc:sldMk cId="354348942" sldId="300"/>
            <ac:picMk id="76" creationId="{7AE63C64-DF23-AB0E-98CE-FBA83DE3CB84}"/>
          </ac:picMkLst>
        </pc:picChg>
      </pc:sldChg>
      <pc:sldChg chg="delSp modSp mod">
        <pc:chgData name="d dd" userId="1a1fb969dc7483a9" providerId="LiveId" clId="{0981FA36-C5E6-4561-9F3B-8AD69ABD4BF0}" dt="2025-07-30T07:42:11.569" v="131"/>
        <pc:sldMkLst>
          <pc:docMk/>
          <pc:sldMk cId="3670936766" sldId="301"/>
        </pc:sldMkLst>
        <pc:spChg chg="del topLvl">
          <ac:chgData name="d dd" userId="1a1fb969dc7483a9" providerId="LiveId" clId="{0981FA36-C5E6-4561-9F3B-8AD69ABD4BF0}" dt="2025-07-30T07:40:39.099" v="106" actId="478"/>
          <ac:spMkLst>
            <pc:docMk/>
            <pc:sldMk cId="3670936766" sldId="301"/>
            <ac:spMk id="15" creationId="{312AD8DB-9142-20CF-0D3B-FDAEB0404AD4}"/>
          </ac:spMkLst>
        </pc:spChg>
        <pc:spChg chg="del mod topLvl">
          <ac:chgData name="d dd" userId="1a1fb969dc7483a9" providerId="LiveId" clId="{0981FA36-C5E6-4561-9F3B-8AD69ABD4BF0}" dt="2025-07-30T07:40:37.109" v="105" actId="478"/>
          <ac:spMkLst>
            <pc:docMk/>
            <pc:sldMk cId="3670936766" sldId="301"/>
            <ac:spMk id="18" creationId="{2269875F-702B-D4A2-EFC8-B7320516B8A8}"/>
          </ac:spMkLst>
        </pc:spChg>
        <pc:spChg chg="mod">
          <ac:chgData name="d dd" userId="1a1fb969dc7483a9" providerId="LiveId" clId="{0981FA36-C5E6-4561-9F3B-8AD69ABD4BF0}" dt="2025-07-30T07:41:31.149" v="118" actId="6549"/>
          <ac:spMkLst>
            <pc:docMk/>
            <pc:sldMk cId="3670936766" sldId="301"/>
            <ac:spMk id="21" creationId="{1F71FF4C-B8D1-36A8-6545-C92680534168}"/>
          </ac:spMkLst>
        </pc:spChg>
        <pc:spChg chg="mod">
          <ac:chgData name="d dd" userId="1a1fb969dc7483a9" providerId="LiveId" clId="{0981FA36-C5E6-4561-9F3B-8AD69ABD4BF0}" dt="2025-07-30T07:42:11.569" v="131"/>
          <ac:spMkLst>
            <pc:docMk/>
            <pc:sldMk cId="3670936766" sldId="301"/>
            <ac:spMk id="25" creationId="{2E7119DC-A10F-3844-505F-8EFB2992B0E8}"/>
          </ac:spMkLst>
        </pc:spChg>
        <pc:grpChg chg="del">
          <ac:chgData name="d dd" userId="1a1fb969dc7483a9" providerId="LiveId" clId="{0981FA36-C5E6-4561-9F3B-8AD69ABD4BF0}" dt="2025-07-30T07:40:39.099" v="106" actId="478"/>
          <ac:grpSpMkLst>
            <pc:docMk/>
            <pc:sldMk cId="3670936766" sldId="301"/>
            <ac:grpSpMk id="14" creationId="{004F915B-9437-51FE-FD5E-255349D0FD32}"/>
          </ac:grpSpMkLst>
        </pc:grpChg>
        <pc:grpChg chg="del">
          <ac:chgData name="d dd" userId="1a1fb969dc7483a9" providerId="LiveId" clId="{0981FA36-C5E6-4561-9F3B-8AD69ABD4BF0}" dt="2025-07-30T07:40:37.109" v="105" actId="478"/>
          <ac:grpSpMkLst>
            <pc:docMk/>
            <pc:sldMk cId="3670936766" sldId="301"/>
            <ac:grpSpMk id="17" creationId="{EF9C81D5-D272-0A40-D194-2782A6EF28BD}"/>
          </ac:grpSpMkLst>
        </pc:grpChg>
        <pc:grpChg chg="mod">
          <ac:chgData name="d dd" userId="1a1fb969dc7483a9" providerId="LiveId" clId="{0981FA36-C5E6-4561-9F3B-8AD69ABD4BF0}" dt="2025-07-30T07:40:57.600" v="109" actId="1076"/>
          <ac:grpSpMkLst>
            <pc:docMk/>
            <pc:sldMk cId="3670936766" sldId="301"/>
            <ac:grpSpMk id="20" creationId="{29F4C901-260C-BD72-B64C-11331660F3AE}"/>
          </ac:grpSpMkLst>
        </pc:grpChg>
        <pc:grpChg chg="mod">
          <ac:chgData name="d dd" userId="1a1fb969dc7483a9" providerId="LiveId" clId="{0981FA36-C5E6-4561-9F3B-8AD69ABD4BF0}" dt="2025-07-30T07:40:57.600" v="109" actId="1076"/>
          <ac:grpSpMkLst>
            <pc:docMk/>
            <pc:sldMk cId="3670936766" sldId="301"/>
            <ac:grpSpMk id="24" creationId="{569FEB66-6243-B539-9CA2-98A592FDE2E5}"/>
          </ac:grpSpMkLst>
        </pc:grpChg>
        <pc:picChg chg="del topLvl">
          <ac:chgData name="d dd" userId="1a1fb969dc7483a9" providerId="LiveId" clId="{0981FA36-C5E6-4561-9F3B-8AD69ABD4BF0}" dt="2025-07-30T07:40:41.251" v="107" actId="478"/>
          <ac:picMkLst>
            <pc:docMk/>
            <pc:sldMk cId="3670936766" sldId="301"/>
            <ac:picMk id="16" creationId="{D7B926D3-4605-8410-A88B-7CFB25F4E8BD}"/>
          </ac:picMkLst>
        </pc:picChg>
        <pc:picChg chg="del topLvl">
          <ac:chgData name="d dd" userId="1a1fb969dc7483a9" providerId="LiveId" clId="{0981FA36-C5E6-4561-9F3B-8AD69ABD4BF0}" dt="2025-07-30T07:40:42.083" v="108" actId="478"/>
          <ac:picMkLst>
            <pc:docMk/>
            <pc:sldMk cId="3670936766" sldId="301"/>
            <ac:picMk id="19" creationId="{5D03E139-AC10-E2CE-CA6E-01FA0BEC2EE2}"/>
          </ac:picMkLst>
        </pc:picChg>
      </pc:sldChg>
      <pc:sldChg chg="modSp del mod">
        <pc:chgData name="d dd" userId="1a1fb969dc7483a9" providerId="LiveId" clId="{0981FA36-C5E6-4561-9F3B-8AD69ABD4BF0}" dt="2025-07-30T07:40:26.853" v="103" actId="47"/>
        <pc:sldMkLst>
          <pc:docMk/>
          <pc:sldMk cId="451167073" sldId="429"/>
        </pc:sldMkLst>
        <pc:grpChg chg="mod">
          <ac:chgData name="d dd" userId="1a1fb969dc7483a9" providerId="LiveId" clId="{0981FA36-C5E6-4561-9F3B-8AD69ABD4BF0}" dt="2025-07-30T07:40:11.059" v="102" actId="1076"/>
          <ac:grpSpMkLst>
            <pc:docMk/>
            <pc:sldMk cId="451167073" sldId="429"/>
            <ac:grpSpMk id="15" creationId="{32CD54CC-A73E-3B4A-D158-BED0F69D5416}"/>
          </ac:grpSpMkLst>
        </pc:grpChg>
      </pc:sldChg>
      <pc:sldChg chg="del">
        <pc:chgData name="d dd" userId="1a1fb969dc7483a9" providerId="LiveId" clId="{0981FA36-C5E6-4561-9F3B-8AD69ABD4BF0}" dt="2025-07-30T06:47:16.507" v="0" actId="47"/>
        <pc:sldMkLst>
          <pc:docMk/>
          <pc:sldMk cId="2820224563" sldId="433"/>
        </pc:sldMkLst>
      </pc:sldChg>
      <pc:sldChg chg="modSp mod">
        <pc:chgData name="d dd" userId="1a1fb969dc7483a9" providerId="LiveId" clId="{0981FA36-C5E6-4561-9F3B-8AD69ABD4BF0}" dt="2025-07-30T06:49:04.549" v="29"/>
        <pc:sldMkLst>
          <pc:docMk/>
          <pc:sldMk cId="2267247389" sldId="434"/>
        </pc:sldMkLst>
        <pc:spChg chg="mod">
          <ac:chgData name="d dd" userId="1a1fb969dc7483a9" providerId="LiveId" clId="{0981FA36-C5E6-4561-9F3B-8AD69ABD4BF0}" dt="2025-07-30T06:48:10.463" v="6" actId="1076"/>
          <ac:spMkLst>
            <pc:docMk/>
            <pc:sldMk cId="2267247389" sldId="434"/>
            <ac:spMk id="3" creationId="{D6137D55-6C04-FBF1-C9BD-2DABB4368B53}"/>
          </ac:spMkLst>
        </pc:spChg>
        <pc:spChg chg="mod">
          <ac:chgData name="d dd" userId="1a1fb969dc7483a9" providerId="LiveId" clId="{0981FA36-C5E6-4561-9F3B-8AD69ABD4BF0}" dt="2025-07-30T06:48:14.637" v="11" actId="20577"/>
          <ac:spMkLst>
            <pc:docMk/>
            <pc:sldMk cId="2267247389" sldId="434"/>
            <ac:spMk id="19" creationId="{74004B11-A286-222D-9336-4AF38C35F4C9}"/>
          </ac:spMkLst>
        </pc:spChg>
        <pc:spChg chg="mod">
          <ac:chgData name="d dd" userId="1a1fb969dc7483a9" providerId="LiveId" clId="{0981FA36-C5E6-4561-9F3B-8AD69ABD4BF0}" dt="2025-07-30T06:48:17.162" v="13" actId="20577"/>
          <ac:spMkLst>
            <pc:docMk/>
            <pc:sldMk cId="2267247389" sldId="434"/>
            <ac:spMk id="20" creationId="{BBBD8309-777F-CBA2-19CC-52112E47D9A3}"/>
          </ac:spMkLst>
        </pc:spChg>
        <pc:spChg chg="mod">
          <ac:chgData name="d dd" userId="1a1fb969dc7483a9" providerId="LiveId" clId="{0981FA36-C5E6-4561-9F3B-8AD69ABD4BF0}" dt="2025-07-30T06:49:04.549" v="29"/>
          <ac:spMkLst>
            <pc:docMk/>
            <pc:sldMk cId="2267247389" sldId="434"/>
            <ac:spMk id="22" creationId="{89F72643-DFD8-3336-0804-DF35FE260C47}"/>
          </ac:spMkLst>
        </pc:spChg>
        <pc:spChg chg="mod">
          <ac:chgData name="d dd" userId="1a1fb969dc7483a9" providerId="LiveId" clId="{0981FA36-C5E6-4561-9F3B-8AD69ABD4BF0}" dt="2025-07-30T06:48:27.859" v="17" actId="1076"/>
          <ac:spMkLst>
            <pc:docMk/>
            <pc:sldMk cId="2267247389" sldId="434"/>
            <ac:spMk id="23" creationId="{829C5B9D-C1B0-E10C-CD3D-8AB4FC9199A5}"/>
          </ac:spMkLst>
        </pc:spChg>
        <pc:spChg chg="mod">
          <ac:chgData name="d dd" userId="1a1fb969dc7483a9" providerId="LiveId" clId="{0981FA36-C5E6-4561-9F3B-8AD69ABD4BF0}" dt="2025-07-30T06:48:37.020" v="21" actId="14100"/>
          <ac:spMkLst>
            <pc:docMk/>
            <pc:sldMk cId="2267247389" sldId="434"/>
            <ac:spMk id="24" creationId="{1FEEF7E4-FDC0-6EAA-659C-2C9DA19EA107}"/>
          </ac:spMkLst>
        </pc:spChg>
        <pc:spChg chg="mod">
          <ac:chgData name="d dd" userId="1a1fb969dc7483a9" providerId="LiveId" clId="{0981FA36-C5E6-4561-9F3B-8AD69ABD4BF0}" dt="2025-07-30T06:48:45.877" v="28" actId="20577"/>
          <ac:spMkLst>
            <pc:docMk/>
            <pc:sldMk cId="2267247389" sldId="434"/>
            <ac:spMk id="25" creationId="{FA80D23E-FAC2-92CD-8C57-F04A8084BEA6}"/>
          </ac:spMkLst>
        </pc:spChg>
        <pc:spChg chg="mod">
          <ac:chgData name="d dd" userId="1a1fb969dc7483a9" providerId="LiveId" clId="{0981FA36-C5E6-4561-9F3B-8AD69ABD4BF0}" dt="2025-07-30T06:47:44.465" v="3" actId="1076"/>
          <ac:spMkLst>
            <pc:docMk/>
            <pc:sldMk cId="2267247389" sldId="434"/>
            <ac:spMk id="37" creationId="{E8AD0B55-FA35-AEAA-99CB-F55DE5CE9697}"/>
          </ac:spMkLst>
        </pc:spChg>
        <pc:spChg chg="mod">
          <ac:chgData name="d dd" userId="1a1fb969dc7483a9" providerId="LiveId" clId="{0981FA36-C5E6-4561-9F3B-8AD69ABD4BF0}" dt="2025-07-30T06:47:47.145" v="4" actId="1076"/>
          <ac:spMkLst>
            <pc:docMk/>
            <pc:sldMk cId="2267247389" sldId="434"/>
            <ac:spMk id="39" creationId="{F3B855EE-4532-4307-2CD8-757AEF791875}"/>
          </ac:spMkLst>
        </pc:spChg>
      </pc:sldChg>
      <pc:sldChg chg="addSp delSp modSp mod">
        <pc:chgData name="d dd" userId="1a1fb969dc7483a9" providerId="LiveId" clId="{0981FA36-C5E6-4561-9F3B-8AD69ABD4BF0}" dt="2025-07-31T02:20:09.514" v="359" actId="108"/>
        <pc:sldMkLst>
          <pc:docMk/>
          <pc:sldMk cId="3143542867" sldId="437"/>
        </pc:sldMkLst>
        <pc:spChg chg="add del mod">
          <ac:chgData name="d dd" userId="1a1fb969dc7483a9" providerId="LiveId" clId="{0981FA36-C5E6-4561-9F3B-8AD69ABD4BF0}" dt="2025-07-31T02:18:21.690" v="305" actId="1076"/>
          <ac:spMkLst>
            <pc:docMk/>
            <pc:sldMk cId="3143542867" sldId="437"/>
            <ac:spMk id="2" creationId="{B10526BA-9E3B-DA6D-F168-1E9C35CE2929}"/>
          </ac:spMkLst>
        </pc:spChg>
        <pc:spChg chg="add mod">
          <ac:chgData name="d dd" userId="1a1fb969dc7483a9" providerId="LiveId" clId="{0981FA36-C5E6-4561-9F3B-8AD69ABD4BF0}" dt="2025-07-31T02:18:25.926" v="309"/>
          <ac:spMkLst>
            <pc:docMk/>
            <pc:sldMk cId="3143542867" sldId="437"/>
            <ac:spMk id="3" creationId="{B10526BA-9E3B-DA6D-F168-1E9C35CE2929}"/>
          </ac:spMkLst>
        </pc:spChg>
        <pc:spChg chg="add del mod topLvl">
          <ac:chgData name="d dd" userId="1a1fb969dc7483a9" providerId="LiveId" clId="{0981FA36-C5E6-4561-9F3B-8AD69ABD4BF0}" dt="2025-07-31T02:18:39.184" v="319"/>
          <ac:spMkLst>
            <pc:docMk/>
            <pc:sldMk cId="3143542867" sldId="437"/>
            <ac:spMk id="4" creationId="{FF691FE7-D75B-4948-8EAC-4355CB394178}"/>
          </ac:spMkLst>
        </pc:spChg>
        <pc:spChg chg="mod">
          <ac:chgData name="d dd" userId="1a1fb969dc7483a9" providerId="LiveId" clId="{0981FA36-C5E6-4561-9F3B-8AD69ABD4BF0}" dt="2025-07-30T06:50:40.736" v="44" actId="1076"/>
          <ac:spMkLst>
            <pc:docMk/>
            <pc:sldMk cId="3143542867" sldId="437"/>
            <ac:spMk id="8" creationId="{CA8278E1-6874-3329-A645-045765386F22}"/>
          </ac:spMkLst>
        </pc:spChg>
        <pc:spChg chg="add del mod topLvl">
          <ac:chgData name="d dd" userId="1a1fb969dc7483a9" providerId="LiveId" clId="{0981FA36-C5E6-4561-9F3B-8AD69ABD4BF0}" dt="2025-07-31T02:18:31.554" v="312" actId="47"/>
          <ac:spMkLst>
            <pc:docMk/>
            <pc:sldMk cId="3143542867" sldId="437"/>
            <ac:spMk id="14" creationId="{9FDE09D7-3401-B57A-BD8A-762D6492CD72}"/>
          </ac:spMkLst>
        </pc:spChg>
        <pc:spChg chg="add mod">
          <ac:chgData name="d dd" userId="1a1fb969dc7483a9" providerId="LiveId" clId="{0981FA36-C5E6-4561-9F3B-8AD69ABD4BF0}" dt="2025-07-31T02:20:09.514" v="359" actId="108"/>
          <ac:spMkLst>
            <pc:docMk/>
            <pc:sldMk cId="3143542867" sldId="437"/>
            <ac:spMk id="19" creationId="{385BA077-E2C0-8229-2C81-ABDE74C843C0}"/>
          </ac:spMkLst>
        </pc:spChg>
        <pc:grpChg chg="del">
          <ac:chgData name="d dd" userId="1a1fb969dc7483a9" providerId="LiveId" clId="{0981FA36-C5E6-4561-9F3B-8AD69ABD4BF0}" dt="2025-07-30T06:50:22.312" v="36" actId="478"/>
          <ac:grpSpMkLst>
            <pc:docMk/>
            <pc:sldMk cId="3143542867" sldId="437"/>
            <ac:grpSpMk id="3" creationId="{CF18F270-F0AD-CE9D-6540-07028A2D5E21}"/>
          </ac:grpSpMkLst>
        </pc:grpChg>
        <pc:grpChg chg="add del">
          <ac:chgData name="d dd" userId="1a1fb969dc7483a9" providerId="LiveId" clId="{0981FA36-C5E6-4561-9F3B-8AD69ABD4BF0}" dt="2025-07-30T06:50:50.095" v="47" actId="478"/>
          <ac:grpSpMkLst>
            <pc:docMk/>
            <pc:sldMk cId="3143542867" sldId="437"/>
            <ac:grpSpMk id="7" creationId="{C4E66454-EFAA-21ED-6C19-031F12F89CD1}"/>
          </ac:grpSpMkLst>
        </pc:grpChg>
        <pc:grpChg chg="add del">
          <ac:chgData name="d dd" userId="1a1fb969dc7483a9" providerId="LiveId" clId="{0981FA36-C5E6-4561-9F3B-8AD69ABD4BF0}" dt="2025-07-30T06:50:46.669" v="45" actId="165"/>
          <ac:grpSpMkLst>
            <pc:docMk/>
            <pc:sldMk cId="3143542867" sldId="437"/>
            <ac:grpSpMk id="13" creationId="{970C5910-A02C-4277-244D-1CB4125184A2}"/>
          </ac:grpSpMkLst>
        </pc:grpChg>
        <pc:picChg chg="del topLvl">
          <ac:chgData name="d dd" userId="1a1fb969dc7483a9" providerId="LiveId" clId="{0981FA36-C5E6-4561-9F3B-8AD69ABD4BF0}" dt="2025-07-30T06:50:22.312" v="36" actId="478"/>
          <ac:picMkLst>
            <pc:docMk/>
            <pc:sldMk cId="3143542867" sldId="437"/>
            <ac:picMk id="5" creationId="{8CBDC989-54A7-691E-FD82-17CC8AD70AA5}"/>
          </ac:picMkLst>
        </pc:picChg>
        <pc:picChg chg="del mod topLvl">
          <ac:chgData name="d dd" userId="1a1fb969dc7483a9" providerId="LiveId" clId="{0981FA36-C5E6-4561-9F3B-8AD69ABD4BF0}" dt="2025-07-30T06:50:48.993" v="46" actId="478"/>
          <ac:picMkLst>
            <pc:docMk/>
            <pc:sldMk cId="3143542867" sldId="437"/>
            <ac:picMk id="18" creationId="{7B370A4C-AD2C-C307-BCA9-79858B991B40}"/>
          </ac:picMkLst>
        </pc:picChg>
        <pc:picChg chg="add del mod">
          <ac:chgData name="d dd" userId="1a1fb969dc7483a9" providerId="LiveId" clId="{0981FA36-C5E6-4561-9F3B-8AD69ABD4BF0}" dt="2025-07-31T02:17:56.114" v="291" actId="478"/>
          <ac:picMkLst>
            <pc:docMk/>
            <pc:sldMk cId="3143542867" sldId="437"/>
            <ac:picMk id="20" creationId="{0E62CEB4-6CF4-0400-A25D-6A2365E13B7E}"/>
          </ac:picMkLst>
        </pc:picChg>
        <pc:picChg chg="add del mod">
          <ac:chgData name="d dd" userId="1a1fb969dc7483a9" providerId="LiveId" clId="{0981FA36-C5E6-4561-9F3B-8AD69ABD4BF0}" dt="2025-07-31T02:17:56.114" v="291" actId="478"/>
          <ac:picMkLst>
            <pc:docMk/>
            <pc:sldMk cId="3143542867" sldId="437"/>
            <ac:picMk id="21" creationId="{1AF646CC-659F-24BB-2D1E-932480F21C12}"/>
          </ac:picMkLst>
        </pc:picChg>
        <pc:picChg chg="add del mod">
          <ac:chgData name="d dd" userId="1a1fb969dc7483a9" providerId="LiveId" clId="{0981FA36-C5E6-4561-9F3B-8AD69ABD4BF0}" dt="2025-07-31T02:17:56.114" v="291" actId="478"/>
          <ac:picMkLst>
            <pc:docMk/>
            <pc:sldMk cId="3143542867" sldId="437"/>
            <ac:picMk id="22" creationId="{7E088DA4-858A-F20D-2477-5FB3BA9AD5B6}"/>
          </ac:picMkLst>
        </pc:picChg>
      </pc:sldChg>
      <pc:sldChg chg="del">
        <pc:chgData name="d dd" userId="1a1fb969dc7483a9" providerId="LiveId" clId="{0981FA36-C5E6-4561-9F3B-8AD69ABD4BF0}" dt="2025-07-30T06:52:26.233" v="68" actId="47"/>
        <pc:sldMkLst>
          <pc:docMk/>
          <pc:sldMk cId="1194133318" sldId="438"/>
        </pc:sldMkLst>
      </pc:sldChg>
      <pc:sldChg chg="modSp mod">
        <pc:chgData name="d dd" userId="1a1fb969dc7483a9" providerId="LiveId" clId="{0981FA36-C5E6-4561-9F3B-8AD69ABD4BF0}" dt="2025-07-31T02:20:26.155" v="360" actId="1076"/>
        <pc:sldMkLst>
          <pc:docMk/>
          <pc:sldMk cId="770090807" sldId="439"/>
        </pc:sldMkLst>
        <pc:picChg chg="mod">
          <ac:chgData name="d dd" userId="1a1fb969dc7483a9" providerId="LiveId" clId="{0981FA36-C5E6-4561-9F3B-8AD69ABD4BF0}" dt="2025-07-31T02:20:26.155" v="360" actId="1076"/>
          <ac:picMkLst>
            <pc:docMk/>
            <pc:sldMk cId="770090807" sldId="439"/>
            <ac:picMk id="21" creationId="{16FFCE27-FC37-86CA-4228-90624D872206}"/>
          </ac:picMkLst>
        </pc:picChg>
      </pc:sldChg>
      <pc:sldChg chg="del">
        <pc:chgData name="d dd" userId="1a1fb969dc7483a9" providerId="LiveId" clId="{0981FA36-C5E6-4561-9F3B-8AD69ABD4BF0}" dt="2025-07-30T07:37:30.379" v="101" actId="47"/>
        <pc:sldMkLst>
          <pc:docMk/>
          <pc:sldMk cId="2171791132" sldId="440"/>
        </pc:sldMkLst>
      </pc:sldChg>
      <pc:sldChg chg="del">
        <pc:chgData name="d dd" userId="1a1fb969dc7483a9" providerId="LiveId" clId="{0981FA36-C5E6-4561-9F3B-8AD69ABD4BF0}" dt="2025-07-30T06:52:18.844" v="66" actId="47"/>
        <pc:sldMkLst>
          <pc:docMk/>
          <pc:sldMk cId="3712015379" sldId="441"/>
        </pc:sldMkLst>
      </pc:sldChg>
      <pc:sldChg chg="del">
        <pc:chgData name="d dd" userId="1a1fb969dc7483a9" providerId="LiveId" clId="{0981FA36-C5E6-4561-9F3B-8AD69ABD4BF0}" dt="2025-07-30T06:52:20.340" v="67" actId="47"/>
        <pc:sldMkLst>
          <pc:docMk/>
          <pc:sldMk cId="2050105661" sldId="442"/>
        </pc:sldMkLst>
      </pc:sldChg>
      <pc:sldChg chg="del">
        <pc:chgData name="d dd" userId="1a1fb969dc7483a9" providerId="LiveId" clId="{0981FA36-C5E6-4561-9F3B-8AD69ABD4BF0}" dt="2025-07-30T06:52:26.233" v="68" actId="47"/>
        <pc:sldMkLst>
          <pc:docMk/>
          <pc:sldMk cId="3296353027" sldId="444"/>
        </pc:sldMkLst>
      </pc:sldChg>
      <pc:sldChg chg="del">
        <pc:chgData name="d dd" userId="1a1fb969dc7483a9" providerId="LiveId" clId="{0981FA36-C5E6-4561-9F3B-8AD69ABD4BF0}" dt="2025-07-30T06:52:26.233" v="68" actId="47"/>
        <pc:sldMkLst>
          <pc:docMk/>
          <pc:sldMk cId="2935960444" sldId="445"/>
        </pc:sldMkLst>
      </pc:sldChg>
      <pc:sldChg chg="del">
        <pc:chgData name="d dd" userId="1a1fb969dc7483a9" providerId="LiveId" clId="{0981FA36-C5E6-4561-9F3B-8AD69ABD4BF0}" dt="2025-07-30T06:52:26.233" v="68" actId="47"/>
        <pc:sldMkLst>
          <pc:docMk/>
          <pc:sldMk cId="3727778965" sldId="447"/>
        </pc:sldMkLst>
      </pc:sldChg>
      <pc:sldChg chg="del">
        <pc:chgData name="d dd" userId="1a1fb969dc7483a9" providerId="LiveId" clId="{0981FA36-C5E6-4561-9F3B-8AD69ABD4BF0}" dt="2025-07-30T06:52:26.233" v="68" actId="47"/>
        <pc:sldMkLst>
          <pc:docMk/>
          <pc:sldMk cId="1835340855" sldId="448"/>
        </pc:sldMkLst>
      </pc:sldChg>
      <pc:sldChg chg="del">
        <pc:chgData name="d dd" userId="1a1fb969dc7483a9" providerId="LiveId" clId="{0981FA36-C5E6-4561-9F3B-8AD69ABD4BF0}" dt="2025-07-30T06:53:09.044" v="72" actId="47"/>
        <pc:sldMkLst>
          <pc:docMk/>
          <pc:sldMk cId="1837481021" sldId="449"/>
        </pc:sldMkLst>
      </pc:sldChg>
      <pc:sldChg chg="del">
        <pc:chgData name="d dd" userId="1a1fb969dc7483a9" providerId="LiveId" clId="{0981FA36-C5E6-4561-9F3B-8AD69ABD4BF0}" dt="2025-07-30T08:04:56.008" v="281" actId="47"/>
        <pc:sldMkLst>
          <pc:docMk/>
          <pc:sldMk cId="2951896391" sldId="450"/>
        </pc:sldMkLst>
      </pc:sldChg>
      <pc:sldChg chg="del">
        <pc:chgData name="d dd" userId="1a1fb969dc7483a9" providerId="LiveId" clId="{0981FA36-C5E6-4561-9F3B-8AD69ABD4BF0}" dt="2025-07-30T08:04:57.207" v="282" actId="47"/>
        <pc:sldMkLst>
          <pc:docMk/>
          <pc:sldMk cId="2680572419" sldId="451"/>
        </pc:sldMkLst>
      </pc:sldChg>
      <pc:sldChg chg="del">
        <pc:chgData name="d dd" userId="1a1fb969dc7483a9" providerId="LiveId" clId="{0981FA36-C5E6-4561-9F3B-8AD69ABD4BF0}" dt="2025-07-30T08:04:59.298" v="283" actId="47"/>
        <pc:sldMkLst>
          <pc:docMk/>
          <pc:sldMk cId="2017485815" sldId="452"/>
        </pc:sldMkLst>
      </pc:sldChg>
      <pc:sldChg chg="del">
        <pc:chgData name="d dd" userId="1a1fb969dc7483a9" providerId="LiveId" clId="{0981FA36-C5E6-4561-9F3B-8AD69ABD4BF0}" dt="2025-07-30T08:05:01.435" v="284" actId="47"/>
        <pc:sldMkLst>
          <pc:docMk/>
          <pc:sldMk cId="277564323" sldId="453"/>
        </pc:sldMkLst>
      </pc:sldChg>
      <pc:sldChg chg="del">
        <pc:chgData name="d dd" userId="1a1fb969dc7483a9" providerId="LiveId" clId="{0981FA36-C5E6-4561-9F3B-8AD69ABD4BF0}" dt="2025-07-30T08:05:03.359" v="285" actId="47"/>
        <pc:sldMkLst>
          <pc:docMk/>
          <pc:sldMk cId="2674322738" sldId="454"/>
        </pc:sldMkLst>
      </pc:sldChg>
      <pc:sldChg chg="del">
        <pc:chgData name="d dd" userId="1a1fb969dc7483a9" providerId="LiveId" clId="{0981FA36-C5E6-4561-9F3B-8AD69ABD4BF0}" dt="2025-07-30T07:37:30.379" v="101" actId="47"/>
        <pc:sldMkLst>
          <pc:docMk/>
          <pc:sldMk cId="3687320884" sldId="476"/>
        </pc:sldMkLst>
      </pc:sldChg>
      <pc:sldChg chg="del">
        <pc:chgData name="d dd" userId="1a1fb969dc7483a9" providerId="LiveId" clId="{0981FA36-C5E6-4561-9F3B-8AD69ABD4BF0}" dt="2025-07-30T07:37:30.379" v="101" actId="47"/>
        <pc:sldMkLst>
          <pc:docMk/>
          <pc:sldMk cId="1186929690" sldId="477"/>
        </pc:sldMkLst>
      </pc:sldChg>
      <pc:sldChg chg="del">
        <pc:chgData name="d dd" userId="1a1fb969dc7483a9" providerId="LiveId" clId="{0981FA36-C5E6-4561-9F3B-8AD69ABD4BF0}" dt="2025-07-30T07:37:30.379" v="101" actId="47"/>
        <pc:sldMkLst>
          <pc:docMk/>
          <pc:sldMk cId="3680058910" sldId="478"/>
        </pc:sldMkLst>
      </pc:sldChg>
      <pc:sldChg chg="del">
        <pc:chgData name="d dd" userId="1a1fb969dc7483a9" providerId="LiveId" clId="{0981FA36-C5E6-4561-9F3B-8AD69ABD4BF0}" dt="2025-07-30T07:37:30.379" v="101" actId="47"/>
        <pc:sldMkLst>
          <pc:docMk/>
          <pc:sldMk cId="1186109849" sldId="479"/>
        </pc:sldMkLst>
      </pc:sldChg>
      <pc:sldChg chg="del">
        <pc:chgData name="d dd" userId="1a1fb969dc7483a9" providerId="LiveId" clId="{0981FA36-C5E6-4561-9F3B-8AD69ABD4BF0}" dt="2025-07-30T07:37:30.379" v="101" actId="47"/>
        <pc:sldMkLst>
          <pc:docMk/>
          <pc:sldMk cId="676211905" sldId="480"/>
        </pc:sldMkLst>
      </pc:sldChg>
      <pc:sldChg chg="del">
        <pc:chgData name="d dd" userId="1a1fb969dc7483a9" providerId="LiveId" clId="{0981FA36-C5E6-4561-9F3B-8AD69ABD4BF0}" dt="2025-07-30T07:37:30.379" v="101" actId="47"/>
        <pc:sldMkLst>
          <pc:docMk/>
          <pc:sldMk cId="1025777281" sldId="481"/>
        </pc:sldMkLst>
      </pc:sldChg>
      <pc:sldChg chg="del">
        <pc:chgData name="d dd" userId="1a1fb969dc7483a9" providerId="LiveId" clId="{0981FA36-C5E6-4561-9F3B-8AD69ABD4BF0}" dt="2025-07-30T07:37:30.379" v="101" actId="47"/>
        <pc:sldMkLst>
          <pc:docMk/>
          <pc:sldMk cId="1954043718" sldId="482"/>
        </pc:sldMkLst>
      </pc:sldChg>
      <pc:sldChg chg="del">
        <pc:chgData name="d dd" userId="1a1fb969dc7483a9" providerId="LiveId" clId="{0981FA36-C5E6-4561-9F3B-8AD69ABD4BF0}" dt="2025-07-30T07:37:30.379" v="101" actId="47"/>
        <pc:sldMkLst>
          <pc:docMk/>
          <pc:sldMk cId="3667055766" sldId="483"/>
        </pc:sldMkLst>
      </pc:sldChg>
      <pc:sldChg chg="del">
        <pc:chgData name="d dd" userId="1a1fb969dc7483a9" providerId="LiveId" clId="{0981FA36-C5E6-4561-9F3B-8AD69ABD4BF0}" dt="2025-07-30T07:37:30.379" v="101" actId="47"/>
        <pc:sldMkLst>
          <pc:docMk/>
          <pc:sldMk cId="2685224941" sldId="484"/>
        </pc:sldMkLst>
      </pc:sldChg>
      <pc:sldChg chg="del">
        <pc:chgData name="d dd" userId="1a1fb969dc7483a9" providerId="LiveId" clId="{0981FA36-C5E6-4561-9F3B-8AD69ABD4BF0}" dt="2025-07-30T07:37:30.379" v="101" actId="47"/>
        <pc:sldMkLst>
          <pc:docMk/>
          <pc:sldMk cId="667242155" sldId="485"/>
        </pc:sldMkLst>
      </pc:sldChg>
      <pc:sldChg chg="del">
        <pc:chgData name="d dd" userId="1a1fb969dc7483a9" providerId="LiveId" clId="{0981FA36-C5E6-4561-9F3B-8AD69ABD4BF0}" dt="2025-07-30T07:37:30.379" v="101" actId="47"/>
        <pc:sldMkLst>
          <pc:docMk/>
          <pc:sldMk cId="3273803813" sldId="486"/>
        </pc:sldMkLst>
      </pc:sldChg>
      <pc:sldChg chg="del">
        <pc:chgData name="d dd" userId="1a1fb969dc7483a9" providerId="LiveId" clId="{0981FA36-C5E6-4561-9F3B-8AD69ABD4BF0}" dt="2025-07-30T07:37:30.379" v="101" actId="47"/>
        <pc:sldMkLst>
          <pc:docMk/>
          <pc:sldMk cId="4284935610" sldId="487"/>
        </pc:sldMkLst>
      </pc:sldChg>
      <pc:sldChg chg="del">
        <pc:chgData name="d dd" userId="1a1fb969dc7483a9" providerId="LiveId" clId="{0981FA36-C5E6-4561-9F3B-8AD69ABD4BF0}" dt="2025-07-30T07:37:30.379" v="101" actId="47"/>
        <pc:sldMkLst>
          <pc:docMk/>
          <pc:sldMk cId="1845255785" sldId="488"/>
        </pc:sldMkLst>
      </pc:sldChg>
      <pc:sldChg chg="del">
        <pc:chgData name="d dd" userId="1a1fb969dc7483a9" providerId="LiveId" clId="{0981FA36-C5E6-4561-9F3B-8AD69ABD4BF0}" dt="2025-07-30T07:37:30.379" v="101" actId="47"/>
        <pc:sldMkLst>
          <pc:docMk/>
          <pc:sldMk cId="3893255834" sldId="489"/>
        </pc:sldMkLst>
      </pc:sldChg>
      <pc:sldChg chg="del">
        <pc:chgData name="d dd" userId="1a1fb969dc7483a9" providerId="LiveId" clId="{0981FA36-C5E6-4561-9F3B-8AD69ABD4BF0}" dt="2025-07-30T07:37:30.379" v="101" actId="47"/>
        <pc:sldMkLst>
          <pc:docMk/>
          <pc:sldMk cId="2322953813" sldId="490"/>
        </pc:sldMkLst>
      </pc:sldChg>
      <pc:sldChg chg="del">
        <pc:chgData name="d dd" userId="1a1fb969dc7483a9" providerId="LiveId" clId="{0981FA36-C5E6-4561-9F3B-8AD69ABD4BF0}" dt="2025-07-30T07:37:30.379" v="101" actId="47"/>
        <pc:sldMkLst>
          <pc:docMk/>
          <pc:sldMk cId="819863452" sldId="491"/>
        </pc:sldMkLst>
      </pc:sldChg>
      <pc:sldChg chg="del">
        <pc:chgData name="d dd" userId="1a1fb969dc7483a9" providerId="LiveId" clId="{0981FA36-C5E6-4561-9F3B-8AD69ABD4BF0}" dt="2025-07-30T07:37:30.379" v="101" actId="47"/>
        <pc:sldMkLst>
          <pc:docMk/>
          <pc:sldMk cId="1206303887" sldId="493"/>
        </pc:sldMkLst>
      </pc:sldChg>
      <pc:sldChg chg="del">
        <pc:chgData name="d dd" userId="1a1fb969dc7483a9" providerId="LiveId" clId="{0981FA36-C5E6-4561-9F3B-8AD69ABD4BF0}" dt="2025-07-30T07:37:30.379" v="101" actId="47"/>
        <pc:sldMkLst>
          <pc:docMk/>
          <pc:sldMk cId="243128278" sldId="494"/>
        </pc:sldMkLst>
      </pc:sldChg>
      <pc:sldChg chg="del">
        <pc:chgData name="d dd" userId="1a1fb969dc7483a9" providerId="LiveId" clId="{0981FA36-C5E6-4561-9F3B-8AD69ABD4BF0}" dt="2025-07-30T07:37:30.379" v="101" actId="47"/>
        <pc:sldMkLst>
          <pc:docMk/>
          <pc:sldMk cId="2689156267" sldId="495"/>
        </pc:sldMkLst>
      </pc:sldChg>
      <pc:sldChg chg="del">
        <pc:chgData name="d dd" userId="1a1fb969dc7483a9" providerId="LiveId" clId="{0981FA36-C5E6-4561-9F3B-8AD69ABD4BF0}" dt="2025-07-30T07:37:30.379" v="101" actId="47"/>
        <pc:sldMkLst>
          <pc:docMk/>
          <pc:sldMk cId="4210780780" sldId="496"/>
        </pc:sldMkLst>
      </pc:sldChg>
      <pc:sldChg chg="del">
        <pc:chgData name="d dd" userId="1a1fb969dc7483a9" providerId="LiveId" clId="{0981FA36-C5E6-4561-9F3B-8AD69ABD4BF0}" dt="2025-07-30T07:37:30.379" v="101" actId="47"/>
        <pc:sldMkLst>
          <pc:docMk/>
          <pc:sldMk cId="1706491327" sldId="497"/>
        </pc:sldMkLst>
      </pc:sldChg>
      <pc:sldChg chg="del">
        <pc:chgData name="d dd" userId="1a1fb969dc7483a9" providerId="LiveId" clId="{0981FA36-C5E6-4561-9F3B-8AD69ABD4BF0}" dt="2025-07-30T07:37:30.379" v="101" actId="47"/>
        <pc:sldMkLst>
          <pc:docMk/>
          <pc:sldMk cId="4113468688" sldId="498"/>
        </pc:sldMkLst>
      </pc:sldChg>
      <pc:sldChg chg="del">
        <pc:chgData name="d dd" userId="1a1fb969dc7483a9" providerId="LiveId" clId="{0981FA36-C5E6-4561-9F3B-8AD69ABD4BF0}" dt="2025-07-30T06:52:14.294" v="65" actId="47"/>
        <pc:sldMkLst>
          <pc:docMk/>
          <pc:sldMk cId="1661022240" sldId="504"/>
        </pc:sldMkLst>
      </pc:sldChg>
      <pc:sldChg chg="del">
        <pc:chgData name="d dd" userId="1a1fb969dc7483a9" providerId="LiveId" clId="{0981FA36-C5E6-4561-9F3B-8AD69ABD4BF0}" dt="2025-07-30T07:40:30.104" v="104" actId="47"/>
        <pc:sldMkLst>
          <pc:docMk/>
          <pc:sldMk cId="2780873783" sldId="506"/>
        </pc:sldMkLst>
      </pc:sldChg>
      <pc:sldChg chg="modSp mod">
        <pc:chgData name="d dd" userId="1a1fb969dc7483a9" providerId="LiveId" clId="{0981FA36-C5E6-4561-9F3B-8AD69ABD4BF0}" dt="2025-07-30T08:02:07.492" v="270" actId="20577"/>
        <pc:sldMkLst>
          <pc:docMk/>
          <pc:sldMk cId="2105117759" sldId="507"/>
        </pc:sldMkLst>
        <pc:spChg chg="mod">
          <ac:chgData name="d dd" userId="1a1fb969dc7483a9" providerId="LiveId" clId="{0981FA36-C5E6-4561-9F3B-8AD69ABD4BF0}" dt="2025-07-30T07:48:28.930" v="167" actId="6549"/>
          <ac:spMkLst>
            <pc:docMk/>
            <pc:sldMk cId="2105117759" sldId="507"/>
            <ac:spMk id="23" creationId="{585465A2-88A4-5ED1-BA55-35A3AF0AFB90}"/>
          </ac:spMkLst>
        </pc:spChg>
        <pc:graphicFrameChg chg="mod modGraphic">
          <ac:chgData name="d dd" userId="1a1fb969dc7483a9" providerId="LiveId" clId="{0981FA36-C5E6-4561-9F3B-8AD69ABD4BF0}" dt="2025-07-30T08:02:07.492" v="270" actId="20577"/>
          <ac:graphicFrameMkLst>
            <pc:docMk/>
            <pc:sldMk cId="2105117759" sldId="507"/>
            <ac:graphicFrameMk id="9" creationId="{31DD38E6-9ABE-21B6-6F0E-E2EB2DDC6923}"/>
          </ac:graphicFrameMkLst>
        </pc:graphicFrameChg>
      </pc:sldChg>
      <pc:sldChg chg="modSp mod">
        <pc:chgData name="d dd" userId="1a1fb969dc7483a9" providerId="LiveId" clId="{0981FA36-C5E6-4561-9F3B-8AD69ABD4BF0}" dt="2025-07-30T08:04:15.018" v="276" actId="14100"/>
        <pc:sldMkLst>
          <pc:docMk/>
          <pc:sldMk cId="4185205122" sldId="508"/>
        </pc:sldMkLst>
        <pc:spChg chg="mod">
          <ac:chgData name="d dd" userId="1a1fb969dc7483a9" providerId="LiveId" clId="{0981FA36-C5E6-4561-9F3B-8AD69ABD4BF0}" dt="2025-07-30T07:59:13.706" v="243" actId="20577"/>
          <ac:spMkLst>
            <pc:docMk/>
            <pc:sldMk cId="4185205122" sldId="508"/>
            <ac:spMk id="23" creationId="{31EAD983-AD0B-BC5D-76A6-64DD21551D91}"/>
          </ac:spMkLst>
        </pc:spChg>
        <pc:graphicFrameChg chg="mod modGraphic">
          <ac:chgData name="d dd" userId="1a1fb969dc7483a9" providerId="LiveId" clId="{0981FA36-C5E6-4561-9F3B-8AD69ABD4BF0}" dt="2025-07-30T08:04:15.018" v="276" actId="14100"/>
          <ac:graphicFrameMkLst>
            <pc:docMk/>
            <pc:sldMk cId="4185205122" sldId="508"/>
            <ac:graphicFrameMk id="9" creationId="{F1223DEA-C4B3-9F0B-8C5F-9193FDCBCD3E}"/>
          </ac:graphicFrameMkLst>
        </pc:graphicFrameChg>
      </pc:sldChg>
      <pc:sldChg chg="modSp mod">
        <pc:chgData name="d dd" userId="1a1fb969dc7483a9" providerId="LiveId" clId="{0981FA36-C5E6-4561-9F3B-8AD69ABD4BF0}" dt="2025-07-30T08:04:40.796" v="280"/>
        <pc:sldMkLst>
          <pc:docMk/>
          <pc:sldMk cId="2321336866" sldId="556"/>
        </pc:sldMkLst>
        <pc:spChg chg="mod">
          <ac:chgData name="d dd" userId="1a1fb969dc7483a9" providerId="LiveId" clId="{0981FA36-C5E6-4561-9F3B-8AD69ABD4BF0}" dt="2025-07-30T08:04:40.796" v="280"/>
          <ac:spMkLst>
            <pc:docMk/>
            <pc:sldMk cId="2321336866" sldId="556"/>
            <ac:spMk id="23" creationId="{22F9EF5E-A6D2-CD90-1401-FD93D4DAA210}"/>
          </ac:spMkLst>
        </pc:spChg>
        <pc:graphicFrameChg chg="mod modGraphic">
          <ac:chgData name="d dd" userId="1a1fb969dc7483a9" providerId="LiveId" clId="{0981FA36-C5E6-4561-9F3B-8AD69ABD4BF0}" dt="2025-07-30T08:04:31.254" v="279" actId="14100"/>
          <ac:graphicFrameMkLst>
            <pc:docMk/>
            <pc:sldMk cId="2321336866" sldId="556"/>
            <ac:graphicFrameMk id="9" creationId="{5F1FBEC0-ECBC-2483-9218-95B61DDABCC5}"/>
          </ac:graphicFrameMkLst>
        </pc:graphicFrameChg>
      </pc:sldChg>
      <pc:sldChg chg="addSp delSp modSp add mod">
        <pc:chgData name="d dd" userId="1a1fb969dc7483a9" providerId="LiveId" clId="{0981FA36-C5E6-4561-9F3B-8AD69ABD4BF0}" dt="2025-07-31T02:21:30.127" v="369" actId="207"/>
        <pc:sldMkLst>
          <pc:docMk/>
          <pc:sldMk cId="716430481" sldId="564"/>
        </pc:sldMkLst>
        <pc:spChg chg="mod">
          <ac:chgData name="d dd" userId="1a1fb969dc7483a9" providerId="LiveId" clId="{0981FA36-C5E6-4561-9F3B-8AD69ABD4BF0}" dt="2025-07-30T06:53:28.017" v="91" actId="20577"/>
          <ac:spMkLst>
            <pc:docMk/>
            <pc:sldMk cId="716430481" sldId="564"/>
            <ac:spMk id="2" creationId="{C4D1EB10-CF8D-4CDC-8BFA-C915C672553E}"/>
          </ac:spMkLst>
        </pc:spChg>
        <pc:spChg chg="add mod">
          <ac:chgData name="d dd" userId="1a1fb969dc7483a9" providerId="LiveId" clId="{0981FA36-C5E6-4561-9F3B-8AD69ABD4BF0}" dt="2025-07-31T02:21:30.127" v="369" actId="207"/>
          <ac:spMkLst>
            <pc:docMk/>
            <pc:sldMk cId="716430481" sldId="564"/>
            <ac:spMk id="6" creationId="{A4AAF050-933A-CB10-4E08-EFFD0192473D}"/>
          </ac:spMkLst>
        </pc:spChg>
        <pc:spChg chg="del topLvl">
          <ac:chgData name="d dd" userId="1a1fb969dc7483a9" providerId="LiveId" clId="{0981FA36-C5E6-4561-9F3B-8AD69ABD4BF0}" dt="2025-07-30T06:53:51.924" v="93" actId="478"/>
          <ac:spMkLst>
            <pc:docMk/>
            <pc:sldMk cId="716430481" sldId="564"/>
            <ac:spMk id="8" creationId="{F6B6D7C8-81B4-89CF-1B6F-DE36D55DEFF4}"/>
          </ac:spMkLst>
        </pc:spChg>
        <pc:spChg chg="del">
          <ac:chgData name="d dd" userId="1a1fb969dc7483a9" providerId="LiveId" clId="{0981FA36-C5E6-4561-9F3B-8AD69ABD4BF0}" dt="2025-07-30T06:53:48.307" v="92" actId="478"/>
          <ac:spMkLst>
            <pc:docMk/>
            <pc:sldMk cId="716430481" sldId="564"/>
            <ac:spMk id="19" creationId="{DB23118A-284C-AEDD-D1AB-D9E27179B3D4}"/>
          </ac:spMkLst>
        </pc:spChg>
        <pc:grpChg chg="del">
          <ac:chgData name="d dd" userId="1a1fb969dc7483a9" providerId="LiveId" clId="{0981FA36-C5E6-4561-9F3B-8AD69ABD4BF0}" dt="2025-07-30T06:53:48.307" v="92" actId="478"/>
          <ac:grpSpMkLst>
            <pc:docMk/>
            <pc:sldMk cId="716430481" sldId="564"/>
            <ac:grpSpMk id="3" creationId="{B69D9B90-2903-7305-6701-B008F68B6E83}"/>
          </ac:grpSpMkLst>
        </pc:grpChg>
        <pc:grpChg chg="del">
          <ac:chgData name="d dd" userId="1a1fb969dc7483a9" providerId="LiveId" clId="{0981FA36-C5E6-4561-9F3B-8AD69ABD4BF0}" dt="2025-07-30T06:53:51.924" v="93" actId="478"/>
          <ac:grpSpMkLst>
            <pc:docMk/>
            <pc:sldMk cId="716430481" sldId="564"/>
            <ac:grpSpMk id="7" creationId="{5DB6FCC5-F783-E07F-B897-63A16EC7635B}"/>
          </ac:grpSpMkLst>
        </pc:grpChg>
        <pc:grpChg chg="del">
          <ac:chgData name="d dd" userId="1a1fb969dc7483a9" providerId="LiveId" clId="{0981FA36-C5E6-4561-9F3B-8AD69ABD4BF0}" dt="2025-07-30T06:53:48.307" v="92" actId="478"/>
          <ac:grpSpMkLst>
            <pc:docMk/>
            <pc:sldMk cId="716430481" sldId="564"/>
            <ac:grpSpMk id="13" creationId="{4509BD86-EF7A-DD74-B784-0639A39F4647}"/>
          </ac:grpSpMkLst>
        </pc:grpChg>
        <pc:picChg chg="del topLvl">
          <ac:chgData name="d dd" userId="1a1fb969dc7483a9" providerId="LiveId" clId="{0981FA36-C5E6-4561-9F3B-8AD69ABD4BF0}" dt="2025-07-30T06:53:54.271" v="94" actId="478"/>
          <ac:picMkLst>
            <pc:docMk/>
            <pc:sldMk cId="716430481" sldId="564"/>
            <ac:picMk id="12" creationId="{1DE8660B-0BCD-101E-70D1-7E64F50CF2F7}"/>
          </ac:picMkLst>
        </pc:picChg>
        <pc:picChg chg="del">
          <ac:chgData name="d dd" userId="1a1fb969dc7483a9" providerId="LiveId" clId="{0981FA36-C5E6-4561-9F3B-8AD69ABD4BF0}" dt="2025-07-30T06:53:48.307" v="92" actId="478"/>
          <ac:picMkLst>
            <pc:docMk/>
            <pc:sldMk cId="716430481" sldId="564"/>
            <ac:picMk id="21" creationId="{E55B6BFF-5AED-C00C-620A-B96AAC9D23AD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B32043B-2DE5-0F10-418D-D05002A7F06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81633FCD-04CC-73C1-0A5A-3CB6870A293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10EC81-408C-46E6-B60B-3D9024DE2628}" type="datetimeFigureOut">
              <a:rPr lang="ko-KR" altLang="en-US" smtClean="0"/>
              <a:t>2025-08-12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26E1F0D0-F44E-7090-3C74-40FE64D263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9FAEFE08-C8D5-FFE9-F2CC-F36157B286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FD972F-E462-4E3D-B096-AF35402F0CA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78394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07227B-59A3-4425-B913-4B1E2593C9E2}" type="datetimeFigureOut">
              <a:rPr lang="ko-KR" altLang="en-US" smtClean="0"/>
              <a:t>2025-08-12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163931-4523-490B-B627-90AC8060C70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7159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63931-4523-490B-B627-90AC8060C70C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8557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354D8-B231-96B8-5EF8-F2E68EB9B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1AC5A97-E263-C4BF-0ADF-A3325DA8EF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56F67B2-CA11-6D2C-D55F-B02F1F4FA8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55D6847-63BA-FA7F-0E85-9ACA04D121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63931-4523-490B-B627-90AC8060C70C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26094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63931-4523-490B-B627-90AC8060C70C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7452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898DF-A425-C9CC-7C70-0D351FD3C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BB96B52-D99D-0FBD-C839-0EA1985706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7336145-E995-B001-0A29-4B5DA2C9FD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7B29798-2236-BF18-B62C-757D63715D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63931-4523-490B-B627-90AC8060C70C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4779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47C8E-8EAB-C3EA-CE73-246DF365E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ECC86B0-C211-883A-3716-CDBBD4B9C2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DE2685B-30BA-3457-C3A5-C1AD162E7E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511DADC-D304-3BA8-7859-39662A089E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63931-4523-490B-B627-90AC8060C70C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3796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85F65-89D0-3127-BFA4-5F71CE878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34F46DD-AEDE-526B-772B-5899F06CA8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886D630-EFFF-C0DF-321E-11BE08C54A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008D914-BCB1-AA2C-00C5-58C0A15263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63931-4523-490B-B627-90AC8060C70C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0936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406787-21C4-CED6-28A5-F13AB8B80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F27F0F6-7986-EEC8-0764-4FF0A3ED90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8BE94E2-BF6D-7C0D-0976-FB33CB3CFF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80F539D-EE0C-A601-7E27-BD3165EFDA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63931-4523-490B-B627-90AC8060C70C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5462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26B111-B792-D18A-4365-E85500C46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9944157-EC03-F716-3657-C5F71C743F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802995E-5036-0798-05A4-9FB428D5E7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BB5420C-1C58-D7DA-0B6B-442E62AEA2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63931-4523-490B-B627-90AC8060C70C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88355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412E4-C565-8B0F-70D4-CBE0E060B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48BFB2D-8561-76D3-F483-9C32EFE0F6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5623F15-DED6-CFA5-5B26-28910F31BB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E6E8FE3-C8A1-6C62-5307-A0FD72F84D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63931-4523-490B-B627-90AC8060C70C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5603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인트로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0D11320-D124-F910-4D1C-39E436F04B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985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인트로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1D92652-C617-CC1D-D274-BFAF247911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13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간지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906DAB5-A43D-8312-53D8-BB47814612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33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학습목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AA70066B-1F43-6E70-C2A7-AB74643302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E032A52B-AFE4-9009-4072-F6C00A8931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732432"/>
            <a:ext cx="4391025" cy="1433721"/>
          </a:xfrm>
          <a:prstGeom prst="rect">
            <a:avLst/>
          </a:prstGeom>
          <a:effectLst>
            <a:outerShdw dist="63500" dir="2700000" algn="tl" rotWithShape="0">
              <a:srgbClr val="3A2C22">
                <a:alpha val="2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027916-789D-5B89-3C67-47CBA6642BBE}"/>
              </a:ext>
            </a:extLst>
          </p:cNvPr>
          <p:cNvSpPr txBox="1"/>
          <p:nvPr userDrawn="1"/>
        </p:nvSpPr>
        <p:spPr>
          <a:xfrm>
            <a:off x="977258" y="995595"/>
            <a:ext cx="4151008" cy="638636"/>
          </a:xfrm>
          <a:prstGeom prst="rect">
            <a:avLst/>
          </a:prstGeom>
          <a:noFill/>
          <a:ln w="19050">
            <a:noFill/>
          </a:ln>
          <a:effectLst/>
        </p:spPr>
        <p:txBody>
          <a:bodyPr wrap="non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altLang="ko-KR" sz="4000" spc="-50" baseline="0" dirty="0">
                <a:ln w="12700">
                  <a:noFill/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Today’s Less</a:t>
            </a:r>
            <a:r>
              <a:rPr lang="en-US" altLang="ko-KR" sz="4000" spc="-50" baseline="0" dirty="0">
                <a:ln w="12700">
                  <a:noFill/>
                </a:ln>
                <a:solidFill>
                  <a:srgbClr val="F6B88A"/>
                </a:solidFill>
                <a:latin typeface="카페24 아네모네" pitchFamily="2" charset="-127"/>
                <a:ea typeface="카페24 아네모네" pitchFamily="2" charset="-127"/>
              </a:rPr>
              <a:t>o</a:t>
            </a:r>
            <a:r>
              <a:rPr lang="en-US" altLang="ko-KR" sz="4000" spc="-50" baseline="0" dirty="0">
                <a:ln w="12700">
                  <a:noFill/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n</a:t>
            </a:r>
            <a:endParaRPr lang="ko-KR" altLang="en-US" sz="4000" spc="-50" baseline="0" dirty="0">
              <a:ln w="12700">
                <a:noFill/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41963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학습내용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E736C57-79A3-277F-3ED8-9BC971CEC7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0559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3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간지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D060EBEB-19DE-0C23-4F75-A89EB2B513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C0D4C5B3-EA04-1A75-A70C-62073CF983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23" y="1535296"/>
            <a:ext cx="1212230" cy="13260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DC99CA-1B04-C871-2ED6-F502658AA4BE}"/>
              </a:ext>
            </a:extLst>
          </p:cNvPr>
          <p:cNvSpPr txBox="1"/>
          <p:nvPr userDrawn="1"/>
        </p:nvSpPr>
        <p:spPr>
          <a:xfrm>
            <a:off x="2472315" y="2846277"/>
            <a:ext cx="7247369" cy="166295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altLang="ko-KR" sz="11500" spc="-180" dirty="0">
                <a:ln w="12700">
                  <a:noFill/>
                </a:ln>
                <a:solidFill>
                  <a:srgbClr val="231C1A"/>
                </a:solidFill>
                <a:latin typeface="카페24 아네모네" pitchFamily="2" charset="-127"/>
                <a:ea typeface="카페24 아네모네" pitchFamily="2" charset="-127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4079861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학습정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CCD4B882-1861-A374-C5B2-30E0E29ED2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BF497F-4CE8-CCD3-42FD-1B5218EDFB9E}"/>
              </a:ext>
            </a:extLst>
          </p:cNvPr>
          <p:cNvSpPr txBox="1"/>
          <p:nvPr userDrawn="1"/>
        </p:nvSpPr>
        <p:spPr>
          <a:xfrm>
            <a:off x="1276242" y="611077"/>
            <a:ext cx="3416512" cy="82984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altLang="ko-KR" sz="5400" spc="-180" dirty="0">
                <a:ln w="12700">
                  <a:noFill/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842316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아웃트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7F1CE71-2876-8156-B4C1-DDA75300AA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543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058E6272-134D-4174-4B0A-E71F71C1D486}"/>
              </a:ext>
            </a:extLst>
          </p:cNvPr>
          <p:cNvSpPr/>
          <p:nvPr userDrawn="1"/>
        </p:nvSpPr>
        <p:spPr>
          <a:xfrm>
            <a:off x="8633496" y="-546100"/>
            <a:ext cx="432426" cy="432426"/>
          </a:xfrm>
          <a:prstGeom prst="rect">
            <a:avLst/>
          </a:prstGeom>
          <a:solidFill>
            <a:srgbClr val="231C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1C57970A-0EB0-94E4-4FAB-A0292F65A415}"/>
              </a:ext>
            </a:extLst>
          </p:cNvPr>
          <p:cNvSpPr/>
          <p:nvPr userDrawn="1"/>
        </p:nvSpPr>
        <p:spPr>
          <a:xfrm>
            <a:off x="9154509" y="-546100"/>
            <a:ext cx="432426" cy="432426"/>
          </a:xfrm>
          <a:prstGeom prst="rect">
            <a:avLst/>
          </a:prstGeom>
          <a:solidFill>
            <a:srgbClr val="60A5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ysClr val="windowText" lastClr="000000"/>
                </a:solidFill>
              </a:rPr>
              <a:t>2</a:t>
            </a:r>
            <a:endParaRPr lang="ko-KR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BDFE5C90-81A8-861F-B6A6-DB899D0F573E}"/>
              </a:ext>
            </a:extLst>
          </p:cNvPr>
          <p:cNvSpPr/>
          <p:nvPr userDrawn="1"/>
        </p:nvSpPr>
        <p:spPr>
          <a:xfrm>
            <a:off x="9675522" y="-546100"/>
            <a:ext cx="432426" cy="432426"/>
          </a:xfrm>
          <a:prstGeom prst="rect">
            <a:avLst/>
          </a:prstGeom>
          <a:solidFill>
            <a:srgbClr val="B94E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2BAE8077-2D21-5E72-8E10-F3F88C33F680}"/>
              </a:ext>
            </a:extLst>
          </p:cNvPr>
          <p:cNvSpPr/>
          <p:nvPr userDrawn="1"/>
        </p:nvSpPr>
        <p:spPr>
          <a:xfrm>
            <a:off x="10196535" y="-546100"/>
            <a:ext cx="432426" cy="432426"/>
          </a:xfrm>
          <a:prstGeom prst="rect">
            <a:avLst/>
          </a:prstGeom>
          <a:solidFill>
            <a:srgbClr val="DDB0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4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56775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6" r:id="rId6"/>
    <p:sldLayoutId id="2147483657" r:id="rId7"/>
    <p:sldLayoutId id="2147483658" r:id="rId8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pengtalk-student.ebse.co.kr/" TargetMode="Externa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752F3-5494-14B6-9684-0B4A38113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03A8F89-05CF-D2DC-A5A8-359C65FAB386}"/>
              </a:ext>
            </a:extLst>
          </p:cNvPr>
          <p:cNvSpPr txBox="1"/>
          <p:nvPr/>
        </p:nvSpPr>
        <p:spPr>
          <a:xfrm>
            <a:off x="-1" y="1999342"/>
            <a:ext cx="12192001" cy="110491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marL="0" marR="0" indent="127000" algn="ctr" fontAlgn="base" latinLnBrk="0">
              <a:lnSpc>
                <a:spcPct val="160000"/>
              </a:lnSpc>
            </a:pPr>
            <a:r>
              <a:rPr lang="en-US" altLang="ko-KR" sz="4800" b="1" kern="100" spc="0" dirty="0">
                <a:solidFill>
                  <a:srgbClr val="000000"/>
                </a:solidFill>
                <a:effectLst/>
                <a:latin typeface="바탕체" panose="02030609000101010101" pitchFamily="17" charset="-127"/>
                <a:ea typeface="바탕체" panose="02030609000101010101" pitchFamily="17" charset="-127"/>
              </a:rPr>
              <a:t>AI-Powered Education</a:t>
            </a:r>
            <a:endParaRPr lang="en-US" altLang="ko-KR" sz="4800" kern="10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33FEB4-B054-440E-A81E-66D688D6C3F3}"/>
              </a:ext>
            </a:extLst>
          </p:cNvPr>
          <p:cNvSpPr txBox="1"/>
          <p:nvPr/>
        </p:nvSpPr>
        <p:spPr>
          <a:xfrm>
            <a:off x="2171700" y="3343275"/>
            <a:ext cx="8324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/>
              <a:t>The 39</a:t>
            </a:r>
            <a:r>
              <a:rPr lang="en-US" altLang="ko-KR" sz="3200" baseline="30000" dirty="0"/>
              <a:t>th</a:t>
            </a:r>
            <a:r>
              <a:rPr lang="en-US" altLang="ko-KR" sz="3200" dirty="0"/>
              <a:t> ASEAN Council of Teachers +Korea</a:t>
            </a:r>
            <a:endParaRPr lang="ko-KR" alt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50A7C7-DCB6-48B2-9012-79F921B04DD4}"/>
              </a:ext>
            </a:extLst>
          </p:cNvPr>
          <p:cNvSpPr txBox="1"/>
          <p:nvPr/>
        </p:nvSpPr>
        <p:spPr>
          <a:xfrm>
            <a:off x="304800" y="6076950"/>
            <a:ext cx="5000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/>
              <a:t>Presenter: </a:t>
            </a:r>
            <a:r>
              <a:rPr lang="en-US" altLang="ko-KR" sz="2400" b="1" dirty="0" err="1"/>
              <a:t>ChangYong</a:t>
            </a:r>
            <a:r>
              <a:rPr lang="en-US" altLang="ko-KR" sz="2400" b="1" dirty="0"/>
              <a:t> Sim, KFTA</a:t>
            </a:r>
            <a:endParaRPr lang="ko-KR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23952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9D456-8760-C826-4138-CC0951BDA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22F9EF5E-A6D2-CD90-1401-FD93D4DAA210}"/>
              </a:ext>
            </a:extLst>
          </p:cNvPr>
          <p:cNvSpPr/>
          <p:nvPr/>
        </p:nvSpPr>
        <p:spPr>
          <a:xfrm>
            <a:off x="0" y="267587"/>
            <a:ext cx="12192000" cy="541020"/>
          </a:xfrm>
          <a:prstGeom prst="roundRect">
            <a:avLst>
              <a:gd name="adj" fmla="val 0"/>
            </a:avLst>
          </a:prstGeom>
          <a:gradFill>
            <a:gsLst>
              <a:gs pos="22000">
                <a:srgbClr val="DDB08E"/>
              </a:gs>
              <a:gs pos="100000">
                <a:srgbClr val="DDB08E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2000" rIns="0" bIns="0" rtlCol="0" anchor="ctr"/>
          <a:lstStyle/>
          <a:p>
            <a:pPr>
              <a:lnSpc>
                <a:spcPct val="80000"/>
              </a:lnSpc>
            </a:pPr>
            <a:r>
              <a:rPr lang="en-US" altLang="ko-KR" sz="2400" spc="-50" dirty="0">
                <a:solidFill>
                  <a:srgbClr val="231C1A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rPr>
              <a:t> </a:t>
            </a:r>
            <a:r>
              <a:rPr lang="en-US" altLang="ko-KR" sz="2400" spc="-50" dirty="0">
                <a:solidFill>
                  <a:srgbClr val="231C1A"/>
                </a:solidFill>
                <a:ea typeface="Pretendard ExtraBold" panose="02000903000000020004" pitchFamily="50" charset="-127"/>
              </a:rPr>
              <a:t>Main Functions of the AI Tutor and AI Teaching Assistant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01BDFD6F-636D-697D-D7C2-35D98CA467E5}"/>
              </a:ext>
            </a:extLst>
          </p:cNvPr>
          <p:cNvGrpSpPr/>
          <p:nvPr/>
        </p:nvGrpSpPr>
        <p:grpSpPr>
          <a:xfrm>
            <a:off x="214138" y="389875"/>
            <a:ext cx="381736" cy="330628"/>
            <a:chOff x="214138" y="389875"/>
            <a:chExt cx="381736" cy="330628"/>
          </a:xfrm>
        </p:grpSpPr>
        <p:sp>
          <p:nvSpPr>
            <p:cNvPr id="3" name="자유형: 도형 2">
              <a:extLst>
                <a:ext uri="{FF2B5EF4-FFF2-40B4-BE49-F238E27FC236}">
                  <a16:creationId xmlns:a16="http://schemas.microsoft.com/office/drawing/2014/main" id="{F6865985-9804-E7BE-2B51-5A27B5D3E18A}"/>
                </a:ext>
              </a:extLst>
            </p:cNvPr>
            <p:cNvSpPr/>
            <p:nvPr/>
          </p:nvSpPr>
          <p:spPr>
            <a:xfrm>
              <a:off x="214138" y="389875"/>
              <a:ext cx="381736" cy="330628"/>
            </a:xfrm>
            <a:custGeom>
              <a:avLst/>
              <a:gdLst>
                <a:gd name="connsiteX0" fmla="*/ 345544 w 381736"/>
                <a:gd name="connsiteY0" fmla="*/ 0 h 330628"/>
                <a:gd name="connsiteX1" fmla="*/ 36203 w 381736"/>
                <a:gd name="connsiteY1" fmla="*/ 0 h 330628"/>
                <a:gd name="connsiteX2" fmla="*/ 0 w 381736"/>
                <a:gd name="connsiteY2" fmla="*/ 36203 h 330628"/>
                <a:gd name="connsiteX3" fmla="*/ 0 w 381736"/>
                <a:gd name="connsiteY3" fmla="*/ 233930 h 330628"/>
                <a:gd name="connsiteX4" fmla="*/ 36203 w 381736"/>
                <a:gd name="connsiteY4" fmla="*/ 270133 h 330628"/>
                <a:gd name="connsiteX5" fmla="*/ 113961 w 381736"/>
                <a:gd name="connsiteY5" fmla="*/ 270133 h 330628"/>
                <a:gd name="connsiteX6" fmla="*/ 210284 w 381736"/>
                <a:gd name="connsiteY6" fmla="*/ 330629 h 330628"/>
                <a:gd name="connsiteX7" fmla="*/ 186003 w 381736"/>
                <a:gd name="connsiteY7" fmla="*/ 270133 h 330628"/>
                <a:gd name="connsiteX8" fmla="*/ 345533 w 381736"/>
                <a:gd name="connsiteY8" fmla="*/ 270133 h 330628"/>
                <a:gd name="connsiteX9" fmla="*/ 381737 w 381736"/>
                <a:gd name="connsiteY9" fmla="*/ 233930 h 330628"/>
                <a:gd name="connsiteX10" fmla="*/ 381737 w 381736"/>
                <a:gd name="connsiteY10" fmla="*/ 36203 h 330628"/>
                <a:gd name="connsiteX11" fmla="*/ 345533 w 381736"/>
                <a:gd name="connsiteY11" fmla="*/ 0 h 33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1736" h="330628">
                  <a:moveTo>
                    <a:pt x="345544" y="0"/>
                  </a:moveTo>
                  <a:lnTo>
                    <a:pt x="36203" y="0"/>
                  </a:lnTo>
                  <a:cubicBezTo>
                    <a:pt x="16209" y="0"/>
                    <a:pt x="0" y="16209"/>
                    <a:pt x="0" y="36203"/>
                  </a:cubicBezTo>
                  <a:lnTo>
                    <a:pt x="0" y="233930"/>
                  </a:lnTo>
                  <a:cubicBezTo>
                    <a:pt x="0" y="253924"/>
                    <a:pt x="16209" y="270133"/>
                    <a:pt x="36203" y="270133"/>
                  </a:cubicBezTo>
                  <a:lnTo>
                    <a:pt x="113961" y="270133"/>
                  </a:lnTo>
                  <a:lnTo>
                    <a:pt x="210284" y="330629"/>
                  </a:lnTo>
                  <a:lnTo>
                    <a:pt x="186003" y="270133"/>
                  </a:lnTo>
                  <a:lnTo>
                    <a:pt x="345533" y="270133"/>
                  </a:lnTo>
                  <a:cubicBezTo>
                    <a:pt x="365528" y="270133"/>
                    <a:pt x="381737" y="253924"/>
                    <a:pt x="381737" y="233930"/>
                  </a:cubicBezTo>
                  <a:lnTo>
                    <a:pt x="381737" y="36203"/>
                  </a:lnTo>
                  <a:cubicBezTo>
                    <a:pt x="381737" y="16209"/>
                    <a:pt x="365528" y="0"/>
                    <a:pt x="345533" y="0"/>
                  </a:cubicBezTo>
                  <a:close/>
                </a:path>
              </a:pathLst>
            </a:custGeom>
            <a:solidFill>
              <a:srgbClr val="964836"/>
            </a:solidFill>
            <a:ln w="10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grpSp>
          <p:nvGrpSpPr>
            <p:cNvPr id="4" name="그래픽 6">
              <a:extLst>
                <a:ext uri="{FF2B5EF4-FFF2-40B4-BE49-F238E27FC236}">
                  <a16:creationId xmlns:a16="http://schemas.microsoft.com/office/drawing/2014/main" id="{305AA668-B8D1-E2E6-895B-F1D1ACAC7282}"/>
                </a:ext>
              </a:extLst>
            </p:cNvPr>
            <p:cNvGrpSpPr/>
            <p:nvPr/>
          </p:nvGrpSpPr>
          <p:grpSpPr>
            <a:xfrm>
              <a:off x="272600" y="468198"/>
              <a:ext cx="264820" cy="113494"/>
              <a:chOff x="269939" y="467058"/>
              <a:chExt cx="270143" cy="115775"/>
            </a:xfrm>
            <a:solidFill>
              <a:srgbClr val="ECD4C2"/>
            </a:solidFill>
          </p:grpSpPr>
          <p:sp>
            <p:nvSpPr>
              <p:cNvPr id="5" name="자유형: 도형 4">
                <a:extLst>
                  <a:ext uri="{FF2B5EF4-FFF2-40B4-BE49-F238E27FC236}">
                    <a16:creationId xmlns:a16="http://schemas.microsoft.com/office/drawing/2014/main" id="{C1BCA901-7C94-92A6-746E-FC7A31175373}"/>
                  </a:ext>
                </a:extLst>
              </p:cNvPr>
              <p:cNvSpPr/>
              <p:nvPr/>
            </p:nvSpPr>
            <p:spPr>
              <a:xfrm>
                <a:off x="269939" y="467058"/>
                <a:ext cx="270143" cy="35462"/>
              </a:xfrm>
              <a:custGeom>
                <a:avLst/>
                <a:gdLst>
                  <a:gd name="connsiteX0" fmla="*/ 0 w 270143"/>
                  <a:gd name="connsiteY0" fmla="*/ 0 h 35462"/>
                  <a:gd name="connsiteX1" fmla="*/ 270143 w 270143"/>
                  <a:gd name="connsiteY1" fmla="*/ 0 h 35462"/>
                  <a:gd name="connsiteX2" fmla="*/ 270143 w 270143"/>
                  <a:gd name="connsiteY2" fmla="*/ 35463 h 35462"/>
                  <a:gd name="connsiteX3" fmla="*/ 0 w 270143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143" h="35462">
                    <a:moveTo>
                      <a:pt x="0" y="0"/>
                    </a:moveTo>
                    <a:lnTo>
                      <a:pt x="270143" y="0"/>
                    </a:lnTo>
                    <a:lnTo>
                      <a:pt x="270143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6" name="자유형: 도형 5">
                <a:extLst>
                  <a:ext uri="{FF2B5EF4-FFF2-40B4-BE49-F238E27FC236}">
                    <a16:creationId xmlns:a16="http://schemas.microsoft.com/office/drawing/2014/main" id="{61D3DF74-BCC5-1A18-80DB-E7B81C9AD239}"/>
                  </a:ext>
                </a:extLst>
              </p:cNvPr>
              <p:cNvSpPr/>
              <p:nvPr/>
            </p:nvSpPr>
            <p:spPr>
              <a:xfrm>
                <a:off x="269939" y="547371"/>
                <a:ext cx="160625" cy="35462"/>
              </a:xfrm>
              <a:custGeom>
                <a:avLst/>
                <a:gdLst>
                  <a:gd name="connsiteX0" fmla="*/ 0 w 160625"/>
                  <a:gd name="connsiteY0" fmla="*/ 0 h 35462"/>
                  <a:gd name="connsiteX1" fmla="*/ 160626 w 160625"/>
                  <a:gd name="connsiteY1" fmla="*/ 0 h 35462"/>
                  <a:gd name="connsiteX2" fmla="*/ 160626 w 160625"/>
                  <a:gd name="connsiteY2" fmla="*/ 35463 h 35462"/>
                  <a:gd name="connsiteX3" fmla="*/ 0 w 160625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625" h="35462">
                    <a:moveTo>
                      <a:pt x="0" y="0"/>
                    </a:moveTo>
                    <a:lnTo>
                      <a:pt x="160626" y="0"/>
                    </a:lnTo>
                    <a:lnTo>
                      <a:pt x="160626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7" name="자유형: 도형 6">
                <a:extLst>
                  <a:ext uri="{FF2B5EF4-FFF2-40B4-BE49-F238E27FC236}">
                    <a16:creationId xmlns:a16="http://schemas.microsoft.com/office/drawing/2014/main" id="{69DB14BC-E285-E6D4-A839-7EBD04EBB49F}"/>
                  </a:ext>
                </a:extLst>
              </p:cNvPr>
              <p:cNvSpPr/>
              <p:nvPr/>
            </p:nvSpPr>
            <p:spPr>
              <a:xfrm>
                <a:off x="459770" y="547371"/>
                <a:ext cx="80312" cy="35462"/>
              </a:xfrm>
              <a:custGeom>
                <a:avLst/>
                <a:gdLst>
                  <a:gd name="connsiteX0" fmla="*/ 0 w 80312"/>
                  <a:gd name="connsiteY0" fmla="*/ 0 h 35462"/>
                  <a:gd name="connsiteX1" fmla="*/ 80313 w 80312"/>
                  <a:gd name="connsiteY1" fmla="*/ 0 h 35462"/>
                  <a:gd name="connsiteX2" fmla="*/ 80313 w 80312"/>
                  <a:gd name="connsiteY2" fmla="*/ 35463 h 35462"/>
                  <a:gd name="connsiteX3" fmla="*/ 0 w 80312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312" h="35462">
                    <a:moveTo>
                      <a:pt x="0" y="0"/>
                    </a:moveTo>
                    <a:lnTo>
                      <a:pt x="80313" y="0"/>
                    </a:lnTo>
                    <a:lnTo>
                      <a:pt x="80313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</p:grpSp>
      <p:graphicFrame>
        <p:nvGraphicFramePr>
          <p:cNvPr id="9" name="내용 개체 틀 3">
            <a:extLst>
              <a:ext uri="{FF2B5EF4-FFF2-40B4-BE49-F238E27FC236}">
                <a16:creationId xmlns:a16="http://schemas.microsoft.com/office/drawing/2014/main" id="{5F1FBEC0-ECBC-2483-9218-95B61DDABC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6032740"/>
              </p:ext>
            </p:extLst>
          </p:nvPr>
        </p:nvGraphicFramePr>
        <p:xfrm>
          <a:off x="0" y="1060616"/>
          <a:ext cx="12191998" cy="37674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3315">
                  <a:extLst>
                    <a:ext uri="{9D8B030D-6E8A-4147-A177-3AD203B41FA5}">
                      <a16:colId xmlns:a16="http://schemas.microsoft.com/office/drawing/2014/main" val="1720708458"/>
                    </a:ext>
                  </a:extLst>
                </a:gridCol>
                <a:gridCol w="2375559">
                  <a:extLst>
                    <a:ext uri="{9D8B030D-6E8A-4147-A177-3AD203B41FA5}">
                      <a16:colId xmlns:a16="http://schemas.microsoft.com/office/drawing/2014/main" val="3462759507"/>
                    </a:ext>
                  </a:extLst>
                </a:gridCol>
                <a:gridCol w="8163124">
                  <a:extLst>
                    <a:ext uri="{9D8B030D-6E8A-4147-A177-3AD203B41FA5}">
                      <a16:colId xmlns:a16="http://schemas.microsoft.com/office/drawing/2014/main" val="3976264520"/>
                    </a:ext>
                  </a:extLst>
                </a:gridCol>
              </a:tblGrid>
              <a:tr h="47023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Category</a:t>
                      </a:r>
                    </a:p>
                  </a:txBody>
                  <a:tcPr marL="90000" marR="90000" marT="46800" marB="46800" anchor="ctr">
                    <a:lnL w="12700" cmpd="sng">
                      <a:noFill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A5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Function</a:t>
                      </a: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A5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Description</a:t>
                      </a: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A5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819846"/>
                  </a:ext>
                </a:extLst>
              </a:tr>
              <a:tr h="782330">
                <a:tc rowSpan="4"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 kern="1200" spc="-50" baseline="0" dirty="0">
                          <a:solidFill>
                            <a:srgbClr val="231C1A"/>
                          </a:solidFill>
                          <a:latin typeface="+mn-lt"/>
                          <a:ea typeface="Pretendard Medium" panose="02000603000000020004" pitchFamily="50" charset="-127"/>
                          <a:cs typeface="+mn-cs"/>
                        </a:rPr>
                        <a:t>AI Teaching Assistant</a:t>
                      </a:r>
                    </a:p>
                  </a:txBody>
                  <a:tcPr marL="64770" marR="64770" marT="17907" marB="17907" anchor="ctr">
                    <a:lnL w="12700" cmpd="sng">
                      <a:noFill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 kern="1200" spc="-50" baseline="0" dirty="0">
                          <a:solidFill>
                            <a:srgbClr val="231C1A"/>
                          </a:solidFill>
                          <a:latin typeface="+mn-lt"/>
                          <a:ea typeface="Pretendard Medium" panose="02000603000000020004" pitchFamily="50" charset="-127"/>
                          <a:cs typeface="+mn-cs"/>
                        </a:rPr>
                        <a:t>Lesson Planning Support</a:t>
                      </a: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indent="-342900" algn="l" fontAlgn="base" latinLnBrk="0">
                        <a:lnSpc>
                          <a:spcPct val="100000"/>
                        </a:lnSpc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spc="-50" baseline="0" dirty="0">
                          <a:solidFill>
                            <a:srgbClr val="231C1A"/>
                          </a:solidFill>
                          <a:latin typeface="+mn-lt"/>
                          <a:ea typeface="Pretendard Medium" panose="02000603000000020004" pitchFamily="50" charset="-127"/>
                          <a:cs typeface="+mn-cs"/>
                        </a:rPr>
                        <a:t>Analyzes curriculum content and student achievement levels to recommend personalized lessons and suggest appropriate content and question items.</a:t>
                      </a: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7639018"/>
                  </a:ext>
                </a:extLst>
              </a:tr>
              <a:tr h="7823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mpd="sng">
                      <a:noFill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 kern="1200" spc="-50" baseline="0" dirty="0">
                          <a:solidFill>
                            <a:srgbClr val="231C1A"/>
                          </a:solidFill>
                          <a:latin typeface="+mn-lt"/>
                          <a:ea typeface="Pretendard Medium" panose="02000603000000020004" pitchFamily="50" charset="-127"/>
                          <a:cs typeface="+mn-cs"/>
                        </a:rPr>
                        <a:t>Feedback Design Support</a:t>
                      </a: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base" latinLnBrk="0" hangingPunct="1">
                        <a:lnSpc>
                          <a:spcPct val="100000"/>
                        </a:lnSpc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spc="-50" baseline="0" dirty="0">
                          <a:solidFill>
                            <a:srgbClr val="231C1A"/>
                          </a:solidFill>
                          <a:latin typeface="+mn-lt"/>
                          <a:ea typeface="Pretendard Medium" panose="02000603000000020004" pitchFamily="50" charset="-127"/>
                          <a:cs typeface="+mn-cs"/>
                        </a:rPr>
                        <a:t>Provides teachers with feedback sentences based on analysis of student activities and allows customization of the suggested </a:t>
                      </a: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8287276"/>
                  </a:ext>
                </a:extLst>
              </a:tr>
              <a:tr h="7823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mpd="sng">
                      <a:noFill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 kern="1200" spc="-50" baseline="0">
                          <a:solidFill>
                            <a:srgbClr val="231C1A"/>
                          </a:solidFill>
                          <a:latin typeface="+mn-lt"/>
                          <a:ea typeface="Pretendard Medium" panose="02000603000000020004" pitchFamily="50" charset="-127"/>
                          <a:cs typeface="+mn-cs"/>
                        </a:rPr>
                        <a:t>Assessment Support </a:t>
                      </a: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base" latinLnBrk="0" hangingPunct="1">
                        <a:lnSpc>
                          <a:spcPct val="100000"/>
                        </a:lnSpc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spc="-50" baseline="0" dirty="0">
                          <a:solidFill>
                            <a:srgbClr val="231C1A"/>
                          </a:solidFill>
                          <a:latin typeface="+mn-lt"/>
                          <a:ea typeface="Pretendard Medium" panose="02000603000000020004" pitchFamily="50" charset="-127"/>
                          <a:cs typeface="+mn-cs"/>
                        </a:rPr>
                        <a:t>Supports grading and provides a visual summary of student performance for the teacher.</a:t>
                      </a: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9137712"/>
                  </a:ext>
                </a:extLst>
              </a:tr>
              <a:tr h="7823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mpd="sng">
                      <a:noFill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 kern="1200" spc="-50" baseline="0" dirty="0">
                          <a:solidFill>
                            <a:srgbClr val="231C1A"/>
                          </a:solidFill>
                          <a:latin typeface="+mn-lt"/>
                          <a:ea typeface="Pretendard Medium" panose="02000603000000020004" pitchFamily="50" charset="-127"/>
                          <a:cs typeface="+mn-cs"/>
                        </a:rPr>
                        <a:t>Student Monitoring Support</a:t>
                      </a: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base" latinLnBrk="0" hangingPunct="1">
                        <a:lnSpc>
                          <a:spcPct val="100000"/>
                        </a:lnSpc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spc="-50" baseline="0" dirty="0">
                          <a:solidFill>
                            <a:srgbClr val="231C1A"/>
                          </a:solidFill>
                          <a:latin typeface="+mn-lt"/>
                          <a:ea typeface="Pretendard Medium" panose="02000603000000020004" pitchFamily="50" charset="-127"/>
                          <a:cs typeface="+mn-cs"/>
                        </a:rPr>
                        <a:t>Monitors students’ use of the AI digital textbook and notifies teachers about progress or issues during learning.</a:t>
                      </a: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75696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1336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77513-E544-AD7A-2C19-7045D3705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3041959F-CC51-00E1-2572-78EC931EA77E}"/>
              </a:ext>
            </a:extLst>
          </p:cNvPr>
          <p:cNvSpPr/>
          <p:nvPr/>
        </p:nvSpPr>
        <p:spPr>
          <a:xfrm>
            <a:off x="0" y="267587"/>
            <a:ext cx="12192000" cy="541020"/>
          </a:xfrm>
          <a:prstGeom prst="roundRect">
            <a:avLst>
              <a:gd name="adj" fmla="val 0"/>
            </a:avLst>
          </a:prstGeom>
          <a:gradFill>
            <a:gsLst>
              <a:gs pos="22000">
                <a:srgbClr val="DDB08E"/>
              </a:gs>
              <a:gs pos="100000">
                <a:srgbClr val="DDB08E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2000" rIns="0" bIns="0" rtlCol="0" anchor="ctr"/>
          <a:lstStyle/>
          <a:p>
            <a:pPr indent="84138">
              <a:lnSpc>
                <a:spcPct val="80000"/>
              </a:lnSpc>
            </a:pPr>
            <a:r>
              <a:rPr lang="en-US" altLang="ko-KR" sz="2400" spc="-50" dirty="0">
                <a:solidFill>
                  <a:srgbClr val="231C1A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rPr>
              <a:t>The Essence of Education</a:t>
            </a:r>
            <a:endParaRPr lang="fr-FR" altLang="ko-KR" sz="2400" spc="-50" dirty="0">
              <a:solidFill>
                <a:srgbClr val="231C1A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4FC9921D-CADB-8B03-2AA0-67C2FE5AFE47}"/>
              </a:ext>
            </a:extLst>
          </p:cNvPr>
          <p:cNvGrpSpPr/>
          <p:nvPr/>
        </p:nvGrpSpPr>
        <p:grpSpPr>
          <a:xfrm>
            <a:off x="214138" y="389875"/>
            <a:ext cx="381736" cy="330628"/>
            <a:chOff x="214138" y="389875"/>
            <a:chExt cx="381736" cy="330628"/>
          </a:xfrm>
        </p:grpSpPr>
        <p:sp>
          <p:nvSpPr>
            <p:cNvPr id="10" name="자유형: 도형 9">
              <a:extLst>
                <a:ext uri="{FF2B5EF4-FFF2-40B4-BE49-F238E27FC236}">
                  <a16:creationId xmlns:a16="http://schemas.microsoft.com/office/drawing/2014/main" id="{E5C1C54C-A462-2B98-CB7A-2D5716713C22}"/>
                </a:ext>
              </a:extLst>
            </p:cNvPr>
            <p:cNvSpPr/>
            <p:nvPr/>
          </p:nvSpPr>
          <p:spPr>
            <a:xfrm>
              <a:off x="214138" y="389875"/>
              <a:ext cx="381736" cy="330628"/>
            </a:xfrm>
            <a:custGeom>
              <a:avLst/>
              <a:gdLst>
                <a:gd name="connsiteX0" fmla="*/ 345544 w 381736"/>
                <a:gd name="connsiteY0" fmla="*/ 0 h 330628"/>
                <a:gd name="connsiteX1" fmla="*/ 36203 w 381736"/>
                <a:gd name="connsiteY1" fmla="*/ 0 h 330628"/>
                <a:gd name="connsiteX2" fmla="*/ 0 w 381736"/>
                <a:gd name="connsiteY2" fmla="*/ 36203 h 330628"/>
                <a:gd name="connsiteX3" fmla="*/ 0 w 381736"/>
                <a:gd name="connsiteY3" fmla="*/ 233930 h 330628"/>
                <a:gd name="connsiteX4" fmla="*/ 36203 w 381736"/>
                <a:gd name="connsiteY4" fmla="*/ 270133 h 330628"/>
                <a:gd name="connsiteX5" fmla="*/ 113961 w 381736"/>
                <a:gd name="connsiteY5" fmla="*/ 270133 h 330628"/>
                <a:gd name="connsiteX6" fmla="*/ 210284 w 381736"/>
                <a:gd name="connsiteY6" fmla="*/ 330629 h 330628"/>
                <a:gd name="connsiteX7" fmla="*/ 186003 w 381736"/>
                <a:gd name="connsiteY7" fmla="*/ 270133 h 330628"/>
                <a:gd name="connsiteX8" fmla="*/ 345533 w 381736"/>
                <a:gd name="connsiteY8" fmla="*/ 270133 h 330628"/>
                <a:gd name="connsiteX9" fmla="*/ 381737 w 381736"/>
                <a:gd name="connsiteY9" fmla="*/ 233930 h 330628"/>
                <a:gd name="connsiteX10" fmla="*/ 381737 w 381736"/>
                <a:gd name="connsiteY10" fmla="*/ 36203 h 330628"/>
                <a:gd name="connsiteX11" fmla="*/ 345533 w 381736"/>
                <a:gd name="connsiteY11" fmla="*/ 0 h 33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1736" h="330628">
                  <a:moveTo>
                    <a:pt x="345544" y="0"/>
                  </a:moveTo>
                  <a:lnTo>
                    <a:pt x="36203" y="0"/>
                  </a:lnTo>
                  <a:cubicBezTo>
                    <a:pt x="16209" y="0"/>
                    <a:pt x="0" y="16209"/>
                    <a:pt x="0" y="36203"/>
                  </a:cubicBezTo>
                  <a:lnTo>
                    <a:pt x="0" y="233930"/>
                  </a:lnTo>
                  <a:cubicBezTo>
                    <a:pt x="0" y="253924"/>
                    <a:pt x="16209" y="270133"/>
                    <a:pt x="36203" y="270133"/>
                  </a:cubicBezTo>
                  <a:lnTo>
                    <a:pt x="113961" y="270133"/>
                  </a:lnTo>
                  <a:lnTo>
                    <a:pt x="210284" y="330629"/>
                  </a:lnTo>
                  <a:lnTo>
                    <a:pt x="186003" y="270133"/>
                  </a:lnTo>
                  <a:lnTo>
                    <a:pt x="345533" y="270133"/>
                  </a:lnTo>
                  <a:cubicBezTo>
                    <a:pt x="365528" y="270133"/>
                    <a:pt x="381737" y="253924"/>
                    <a:pt x="381737" y="233930"/>
                  </a:cubicBezTo>
                  <a:lnTo>
                    <a:pt x="381737" y="36203"/>
                  </a:lnTo>
                  <a:cubicBezTo>
                    <a:pt x="381737" y="16209"/>
                    <a:pt x="365528" y="0"/>
                    <a:pt x="345533" y="0"/>
                  </a:cubicBezTo>
                  <a:close/>
                </a:path>
              </a:pathLst>
            </a:custGeom>
            <a:solidFill>
              <a:srgbClr val="964836"/>
            </a:solidFill>
            <a:ln w="10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grpSp>
          <p:nvGrpSpPr>
            <p:cNvPr id="11" name="그래픽 6">
              <a:extLst>
                <a:ext uri="{FF2B5EF4-FFF2-40B4-BE49-F238E27FC236}">
                  <a16:creationId xmlns:a16="http://schemas.microsoft.com/office/drawing/2014/main" id="{E579B545-9B10-CBA7-1572-52FF90451306}"/>
                </a:ext>
              </a:extLst>
            </p:cNvPr>
            <p:cNvGrpSpPr/>
            <p:nvPr/>
          </p:nvGrpSpPr>
          <p:grpSpPr>
            <a:xfrm>
              <a:off x="272600" y="468198"/>
              <a:ext cx="264820" cy="113494"/>
              <a:chOff x="269939" y="467058"/>
              <a:chExt cx="270143" cy="115775"/>
            </a:xfrm>
            <a:solidFill>
              <a:srgbClr val="ECD4C2"/>
            </a:solidFill>
          </p:grpSpPr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B71BA68E-499C-88A1-40B5-7B1C44FB6B3D}"/>
                  </a:ext>
                </a:extLst>
              </p:cNvPr>
              <p:cNvSpPr/>
              <p:nvPr/>
            </p:nvSpPr>
            <p:spPr>
              <a:xfrm>
                <a:off x="269939" y="467058"/>
                <a:ext cx="270143" cy="35462"/>
              </a:xfrm>
              <a:custGeom>
                <a:avLst/>
                <a:gdLst>
                  <a:gd name="connsiteX0" fmla="*/ 0 w 270143"/>
                  <a:gd name="connsiteY0" fmla="*/ 0 h 35462"/>
                  <a:gd name="connsiteX1" fmla="*/ 270143 w 270143"/>
                  <a:gd name="connsiteY1" fmla="*/ 0 h 35462"/>
                  <a:gd name="connsiteX2" fmla="*/ 270143 w 270143"/>
                  <a:gd name="connsiteY2" fmla="*/ 35463 h 35462"/>
                  <a:gd name="connsiteX3" fmla="*/ 0 w 270143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143" h="35462">
                    <a:moveTo>
                      <a:pt x="0" y="0"/>
                    </a:moveTo>
                    <a:lnTo>
                      <a:pt x="270143" y="0"/>
                    </a:lnTo>
                    <a:lnTo>
                      <a:pt x="270143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0C7A636E-4ECE-E936-CB1F-3A916545CC4E}"/>
                  </a:ext>
                </a:extLst>
              </p:cNvPr>
              <p:cNvSpPr/>
              <p:nvPr/>
            </p:nvSpPr>
            <p:spPr>
              <a:xfrm>
                <a:off x="269939" y="547371"/>
                <a:ext cx="160625" cy="35462"/>
              </a:xfrm>
              <a:custGeom>
                <a:avLst/>
                <a:gdLst>
                  <a:gd name="connsiteX0" fmla="*/ 0 w 160625"/>
                  <a:gd name="connsiteY0" fmla="*/ 0 h 35462"/>
                  <a:gd name="connsiteX1" fmla="*/ 160626 w 160625"/>
                  <a:gd name="connsiteY1" fmla="*/ 0 h 35462"/>
                  <a:gd name="connsiteX2" fmla="*/ 160626 w 160625"/>
                  <a:gd name="connsiteY2" fmla="*/ 35463 h 35462"/>
                  <a:gd name="connsiteX3" fmla="*/ 0 w 160625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625" h="35462">
                    <a:moveTo>
                      <a:pt x="0" y="0"/>
                    </a:moveTo>
                    <a:lnTo>
                      <a:pt x="160626" y="0"/>
                    </a:lnTo>
                    <a:lnTo>
                      <a:pt x="160626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7AF8D8DD-ED96-55E1-E2B8-0308DCE997E5}"/>
                  </a:ext>
                </a:extLst>
              </p:cNvPr>
              <p:cNvSpPr/>
              <p:nvPr/>
            </p:nvSpPr>
            <p:spPr>
              <a:xfrm>
                <a:off x="459770" y="547371"/>
                <a:ext cx="80312" cy="35462"/>
              </a:xfrm>
              <a:custGeom>
                <a:avLst/>
                <a:gdLst>
                  <a:gd name="connsiteX0" fmla="*/ 0 w 80312"/>
                  <a:gd name="connsiteY0" fmla="*/ 0 h 35462"/>
                  <a:gd name="connsiteX1" fmla="*/ 80313 w 80312"/>
                  <a:gd name="connsiteY1" fmla="*/ 0 h 35462"/>
                  <a:gd name="connsiteX2" fmla="*/ 80313 w 80312"/>
                  <a:gd name="connsiteY2" fmla="*/ 35463 h 35462"/>
                  <a:gd name="connsiteX3" fmla="*/ 0 w 80312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312" h="35462">
                    <a:moveTo>
                      <a:pt x="0" y="0"/>
                    </a:moveTo>
                    <a:lnTo>
                      <a:pt x="80313" y="0"/>
                    </a:lnTo>
                    <a:lnTo>
                      <a:pt x="80313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1FD0058-966F-FAC7-491F-E71EFE974D73}"/>
              </a:ext>
            </a:extLst>
          </p:cNvPr>
          <p:cNvSpPr txBox="1"/>
          <p:nvPr/>
        </p:nvSpPr>
        <p:spPr>
          <a:xfrm>
            <a:off x="902055" y="918375"/>
            <a:ext cx="10436506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231C1A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Strengthening </a:t>
            </a:r>
            <a:r>
              <a:rPr lang="en-US" altLang="ko-KR" sz="2800" dirty="0">
                <a:solidFill>
                  <a:srgbClr val="EE0000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concept-oriented and problem-solving-oriented education</a:t>
            </a:r>
            <a:r>
              <a:rPr lang="en-US" altLang="ko-KR" sz="2800" dirty="0">
                <a:solidFill>
                  <a:srgbClr val="231C1A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 to foster unique human creativity, critical thinking, personality, and collaboration skills that AI cannot replace</a:t>
            </a:r>
          </a:p>
          <a:p>
            <a:endParaRPr lang="en-US" altLang="ko-KR" sz="2800" dirty="0">
              <a:solidFill>
                <a:srgbClr val="231C1A"/>
              </a:solidFill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  <a:p>
            <a:endParaRPr lang="en-US" altLang="ko-KR" sz="2800" dirty="0">
              <a:solidFill>
                <a:srgbClr val="231C1A"/>
              </a:solidFill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  <a:p>
            <a:r>
              <a:rPr lang="en-US" altLang="ko-KR" sz="2800" dirty="0">
                <a:solidFill>
                  <a:srgbClr val="231C1A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Implement a system in which all students receive </a:t>
            </a:r>
            <a:r>
              <a:rPr lang="en-US" altLang="ko-KR" sz="2800" dirty="0">
                <a:solidFill>
                  <a:srgbClr val="EE0000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customized education</a:t>
            </a:r>
            <a:r>
              <a:rPr lang="en-US" altLang="ko-KR" sz="2800" dirty="0">
                <a:solidFill>
                  <a:srgbClr val="231C1A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 that suits their learning goals, learning capabilities, and learning speed, and in which teachers and students are humanly connected.</a:t>
            </a:r>
            <a:endParaRPr lang="ko-KR" altLang="en-US" sz="2800" dirty="0">
              <a:solidFill>
                <a:srgbClr val="B94E32"/>
              </a:solidFill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  <a:p>
            <a:br>
              <a:rPr lang="en-US" altLang="ko-KR" sz="2000" dirty="0">
                <a:solidFill>
                  <a:srgbClr val="231C1A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</a:br>
            <a:endParaRPr lang="ko-KR" altLang="en-US" sz="2000" dirty="0">
              <a:solidFill>
                <a:srgbClr val="231C1A"/>
              </a:solidFill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AA8640-4B4C-E3F5-0D2C-EBEA021FBA76}"/>
              </a:ext>
            </a:extLst>
          </p:cNvPr>
          <p:cNvSpPr txBox="1"/>
          <p:nvPr/>
        </p:nvSpPr>
        <p:spPr>
          <a:xfrm>
            <a:off x="160398" y="6372246"/>
            <a:ext cx="2457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spc="-100" dirty="0">
                <a:solidFill>
                  <a:srgbClr val="000008">
                    <a:alpha val="60000"/>
                  </a:srgb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출처 </a:t>
            </a:r>
            <a:r>
              <a:rPr lang="en-US" altLang="ko-KR" sz="1200" spc="-100" dirty="0">
                <a:solidFill>
                  <a:srgbClr val="000008">
                    <a:alpha val="60000"/>
                  </a:srgb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: </a:t>
            </a:r>
            <a:r>
              <a:rPr lang="ko-KR" altLang="en-US" sz="1200" spc="-100" dirty="0">
                <a:solidFill>
                  <a:srgbClr val="000008">
                    <a:alpha val="60000"/>
                  </a:srgb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디지털 기반 교육혁신 방안</a:t>
            </a:r>
            <a:r>
              <a:rPr lang="en-US" altLang="ko-KR" sz="1200" spc="-100" dirty="0">
                <a:solidFill>
                  <a:srgbClr val="000008">
                    <a:alpha val="60000"/>
                  </a:srgb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(2023. 2.)</a:t>
            </a:r>
            <a:endParaRPr lang="ko-KR" altLang="en-US" sz="1200" spc="-100" dirty="0">
              <a:solidFill>
                <a:srgbClr val="000008">
                  <a:alpha val="60000"/>
                </a:srgbClr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586706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A269E-D4B0-32B5-DBE5-C622D312D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8D7E083A-B704-6A6B-6C25-F20C3BF62991}"/>
              </a:ext>
            </a:extLst>
          </p:cNvPr>
          <p:cNvSpPr/>
          <p:nvPr/>
        </p:nvSpPr>
        <p:spPr>
          <a:xfrm>
            <a:off x="0" y="267587"/>
            <a:ext cx="12192000" cy="541020"/>
          </a:xfrm>
          <a:prstGeom prst="roundRect">
            <a:avLst>
              <a:gd name="adj" fmla="val 0"/>
            </a:avLst>
          </a:prstGeom>
          <a:gradFill>
            <a:gsLst>
              <a:gs pos="22000">
                <a:srgbClr val="DDB08E"/>
              </a:gs>
              <a:gs pos="100000">
                <a:srgbClr val="DDB08E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2000" rIns="0" bIns="0" rtlCol="0" anchor="ctr"/>
          <a:lstStyle/>
          <a:p>
            <a:pPr indent="84138">
              <a:lnSpc>
                <a:spcPct val="80000"/>
              </a:lnSpc>
            </a:pPr>
            <a:r>
              <a:rPr lang="en-US" altLang="ko-KR" sz="2400" spc="-50" dirty="0">
                <a:solidFill>
                  <a:srgbClr val="231C1A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rPr>
              <a:t>The Role of Teachers</a:t>
            </a:r>
            <a:endParaRPr lang="fr-FR" altLang="ko-KR" sz="2400" spc="-50" dirty="0">
              <a:solidFill>
                <a:srgbClr val="231C1A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1578F4A4-1F61-02A0-A3A4-D3BBECB5038D}"/>
              </a:ext>
            </a:extLst>
          </p:cNvPr>
          <p:cNvGrpSpPr/>
          <p:nvPr/>
        </p:nvGrpSpPr>
        <p:grpSpPr>
          <a:xfrm>
            <a:off x="214138" y="389875"/>
            <a:ext cx="381736" cy="330628"/>
            <a:chOff x="214138" y="389875"/>
            <a:chExt cx="381736" cy="330628"/>
          </a:xfrm>
        </p:grpSpPr>
        <p:sp>
          <p:nvSpPr>
            <p:cNvPr id="10" name="자유형: 도형 9">
              <a:extLst>
                <a:ext uri="{FF2B5EF4-FFF2-40B4-BE49-F238E27FC236}">
                  <a16:creationId xmlns:a16="http://schemas.microsoft.com/office/drawing/2014/main" id="{82CB5503-D245-D7AC-B24B-67E6056DB310}"/>
                </a:ext>
              </a:extLst>
            </p:cNvPr>
            <p:cNvSpPr/>
            <p:nvPr/>
          </p:nvSpPr>
          <p:spPr>
            <a:xfrm>
              <a:off x="214138" y="389875"/>
              <a:ext cx="381736" cy="330628"/>
            </a:xfrm>
            <a:custGeom>
              <a:avLst/>
              <a:gdLst>
                <a:gd name="connsiteX0" fmla="*/ 345544 w 381736"/>
                <a:gd name="connsiteY0" fmla="*/ 0 h 330628"/>
                <a:gd name="connsiteX1" fmla="*/ 36203 w 381736"/>
                <a:gd name="connsiteY1" fmla="*/ 0 h 330628"/>
                <a:gd name="connsiteX2" fmla="*/ 0 w 381736"/>
                <a:gd name="connsiteY2" fmla="*/ 36203 h 330628"/>
                <a:gd name="connsiteX3" fmla="*/ 0 w 381736"/>
                <a:gd name="connsiteY3" fmla="*/ 233930 h 330628"/>
                <a:gd name="connsiteX4" fmla="*/ 36203 w 381736"/>
                <a:gd name="connsiteY4" fmla="*/ 270133 h 330628"/>
                <a:gd name="connsiteX5" fmla="*/ 113961 w 381736"/>
                <a:gd name="connsiteY5" fmla="*/ 270133 h 330628"/>
                <a:gd name="connsiteX6" fmla="*/ 210284 w 381736"/>
                <a:gd name="connsiteY6" fmla="*/ 330629 h 330628"/>
                <a:gd name="connsiteX7" fmla="*/ 186003 w 381736"/>
                <a:gd name="connsiteY7" fmla="*/ 270133 h 330628"/>
                <a:gd name="connsiteX8" fmla="*/ 345533 w 381736"/>
                <a:gd name="connsiteY8" fmla="*/ 270133 h 330628"/>
                <a:gd name="connsiteX9" fmla="*/ 381737 w 381736"/>
                <a:gd name="connsiteY9" fmla="*/ 233930 h 330628"/>
                <a:gd name="connsiteX10" fmla="*/ 381737 w 381736"/>
                <a:gd name="connsiteY10" fmla="*/ 36203 h 330628"/>
                <a:gd name="connsiteX11" fmla="*/ 345533 w 381736"/>
                <a:gd name="connsiteY11" fmla="*/ 0 h 33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1736" h="330628">
                  <a:moveTo>
                    <a:pt x="345544" y="0"/>
                  </a:moveTo>
                  <a:lnTo>
                    <a:pt x="36203" y="0"/>
                  </a:lnTo>
                  <a:cubicBezTo>
                    <a:pt x="16209" y="0"/>
                    <a:pt x="0" y="16209"/>
                    <a:pt x="0" y="36203"/>
                  </a:cubicBezTo>
                  <a:lnTo>
                    <a:pt x="0" y="233930"/>
                  </a:lnTo>
                  <a:cubicBezTo>
                    <a:pt x="0" y="253924"/>
                    <a:pt x="16209" y="270133"/>
                    <a:pt x="36203" y="270133"/>
                  </a:cubicBezTo>
                  <a:lnTo>
                    <a:pt x="113961" y="270133"/>
                  </a:lnTo>
                  <a:lnTo>
                    <a:pt x="210284" y="330629"/>
                  </a:lnTo>
                  <a:lnTo>
                    <a:pt x="186003" y="270133"/>
                  </a:lnTo>
                  <a:lnTo>
                    <a:pt x="345533" y="270133"/>
                  </a:lnTo>
                  <a:cubicBezTo>
                    <a:pt x="365528" y="270133"/>
                    <a:pt x="381737" y="253924"/>
                    <a:pt x="381737" y="233930"/>
                  </a:cubicBezTo>
                  <a:lnTo>
                    <a:pt x="381737" y="36203"/>
                  </a:lnTo>
                  <a:cubicBezTo>
                    <a:pt x="381737" y="16209"/>
                    <a:pt x="365528" y="0"/>
                    <a:pt x="345533" y="0"/>
                  </a:cubicBezTo>
                  <a:close/>
                </a:path>
              </a:pathLst>
            </a:custGeom>
            <a:solidFill>
              <a:srgbClr val="964836"/>
            </a:solidFill>
            <a:ln w="10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grpSp>
          <p:nvGrpSpPr>
            <p:cNvPr id="11" name="그래픽 6">
              <a:extLst>
                <a:ext uri="{FF2B5EF4-FFF2-40B4-BE49-F238E27FC236}">
                  <a16:creationId xmlns:a16="http://schemas.microsoft.com/office/drawing/2014/main" id="{15E03921-6E8D-0F43-758C-DEC1C0DF2D03}"/>
                </a:ext>
              </a:extLst>
            </p:cNvPr>
            <p:cNvGrpSpPr/>
            <p:nvPr/>
          </p:nvGrpSpPr>
          <p:grpSpPr>
            <a:xfrm>
              <a:off x="272600" y="468198"/>
              <a:ext cx="264820" cy="113494"/>
              <a:chOff x="269939" y="467058"/>
              <a:chExt cx="270143" cy="115775"/>
            </a:xfrm>
            <a:solidFill>
              <a:srgbClr val="ECD4C2"/>
            </a:solidFill>
          </p:grpSpPr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34C05290-B890-9FE7-843C-8FBFD7AD1488}"/>
                  </a:ext>
                </a:extLst>
              </p:cNvPr>
              <p:cNvSpPr/>
              <p:nvPr/>
            </p:nvSpPr>
            <p:spPr>
              <a:xfrm>
                <a:off x="269939" y="467058"/>
                <a:ext cx="270143" cy="35462"/>
              </a:xfrm>
              <a:custGeom>
                <a:avLst/>
                <a:gdLst>
                  <a:gd name="connsiteX0" fmla="*/ 0 w 270143"/>
                  <a:gd name="connsiteY0" fmla="*/ 0 h 35462"/>
                  <a:gd name="connsiteX1" fmla="*/ 270143 w 270143"/>
                  <a:gd name="connsiteY1" fmla="*/ 0 h 35462"/>
                  <a:gd name="connsiteX2" fmla="*/ 270143 w 270143"/>
                  <a:gd name="connsiteY2" fmla="*/ 35463 h 35462"/>
                  <a:gd name="connsiteX3" fmla="*/ 0 w 270143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143" h="35462">
                    <a:moveTo>
                      <a:pt x="0" y="0"/>
                    </a:moveTo>
                    <a:lnTo>
                      <a:pt x="270143" y="0"/>
                    </a:lnTo>
                    <a:lnTo>
                      <a:pt x="270143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F21D2777-8A83-CB09-82BE-E31B87B4BDC8}"/>
                  </a:ext>
                </a:extLst>
              </p:cNvPr>
              <p:cNvSpPr/>
              <p:nvPr/>
            </p:nvSpPr>
            <p:spPr>
              <a:xfrm>
                <a:off x="269939" y="547371"/>
                <a:ext cx="160625" cy="35462"/>
              </a:xfrm>
              <a:custGeom>
                <a:avLst/>
                <a:gdLst>
                  <a:gd name="connsiteX0" fmla="*/ 0 w 160625"/>
                  <a:gd name="connsiteY0" fmla="*/ 0 h 35462"/>
                  <a:gd name="connsiteX1" fmla="*/ 160626 w 160625"/>
                  <a:gd name="connsiteY1" fmla="*/ 0 h 35462"/>
                  <a:gd name="connsiteX2" fmla="*/ 160626 w 160625"/>
                  <a:gd name="connsiteY2" fmla="*/ 35463 h 35462"/>
                  <a:gd name="connsiteX3" fmla="*/ 0 w 160625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625" h="35462">
                    <a:moveTo>
                      <a:pt x="0" y="0"/>
                    </a:moveTo>
                    <a:lnTo>
                      <a:pt x="160626" y="0"/>
                    </a:lnTo>
                    <a:lnTo>
                      <a:pt x="160626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05ADACA3-73AE-3468-34FD-C8684D2FD743}"/>
                  </a:ext>
                </a:extLst>
              </p:cNvPr>
              <p:cNvSpPr/>
              <p:nvPr/>
            </p:nvSpPr>
            <p:spPr>
              <a:xfrm>
                <a:off x="459770" y="547371"/>
                <a:ext cx="80312" cy="35462"/>
              </a:xfrm>
              <a:custGeom>
                <a:avLst/>
                <a:gdLst>
                  <a:gd name="connsiteX0" fmla="*/ 0 w 80312"/>
                  <a:gd name="connsiteY0" fmla="*/ 0 h 35462"/>
                  <a:gd name="connsiteX1" fmla="*/ 80313 w 80312"/>
                  <a:gd name="connsiteY1" fmla="*/ 0 h 35462"/>
                  <a:gd name="connsiteX2" fmla="*/ 80313 w 80312"/>
                  <a:gd name="connsiteY2" fmla="*/ 35463 h 35462"/>
                  <a:gd name="connsiteX3" fmla="*/ 0 w 80312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312" h="35462">
                    <a:moveTo>
                      <a:pt x="0" y="0"/>
                    </a:moveTo>
                    <a:lnTo>
                      <a:pt x="80313" y="0"/>
                    </a:lnTo>
                    <a:lnTo>
                      <a:pt x="80313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EA4BB75-8A62-F151-A167-4D4FFAD6EA6B}"/>
              </a:ext>
            </a:extLst>
          </p:cNvPr>
          <p:cNvSpPr txBox="1"/>
          <p:nvPr/>
        </p:nvSpPr>
        <p:spPr>
          <a:xfrm>
            <a:off x="902054" y="918375"/>
            <a:ext cx="1063014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231C1A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Based on the analysis of the AI tutor, it conducts </a:t>
            </a:r>
            <a:r>
              <a:rPr lang="en-US" altLang="ko-KR" sz="3200" dirty="0">
                <a:solidFill>
                  <a:srgbClr val="EE0000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lessons tailored to the individual characteristics of students</a:t>
            </a:r>
            <a:r>
              <a:rPr lang="en-US" altLang="ko-KR" sz="3200" dirty="0">
                <a:solidFill>
                  <a:srgbClr val="231C1A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 and plays a role in bringing out the best in students' abilities.</a:t>
            </a:r>
          </a:p>
          <a:p>
            <a:endParaRPr lang="en-US" altLang="ko-KR" sz="3200" dirty="0">
              <a:solidFill>
                <a:srgbClr val="231C1A"/>
              </a:solidFill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  <a:p>
            <a:endParaRPr lang="en-US" altLang="ko-KR" sz="3200" dirty="0">
              <a:solidFill>
                <a:srgbClr val="231C1A"/>
              </a:solidFill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  <a:p>
            <a:r>
              <a:rPr lang="en-US" altLang="ko-KR" sz="3200" dirty="0">
                <a:solidFill>
                  <a:srgbClr val="231C1A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Along with learning design that can maximize individual student learning performance, </a:t>
            </a:r>
            <a:r>
              <a:rPr lang="en-US" altLang="ko-KR" sz="3200" dirty="0">
                <a:solidFill>
                  <a:srgbClr val="EE0000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stable counseling and mentoring</a:t>
            </a:r>
            <a:r>
              <a:rPr lang="en-US" altLang="ko-KR" sz="3200" dirty="0">
                <a:solidFill>
                  <a:srgbClr val="231C1A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 are provided by observing and diagnosing social and emotional changes.</a:t>
            </a:r>
            <a:endParaRPr lang="ko-KR" altLang="en-US" sz="3200" dirty="0">
              <a:solidFill>
                <a:srgbClr val="B94E32"/>
              </a:solidFill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  <a:p>
            <a:endParaRPr lang="ko-KR" altLang="en-US" sz="2000" dirty="0">
              <a:solidFill>
                <a:srgbClr val="231C1A"/>
              </a:solidFill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67069C-F5DC-4724-0797-020E2C5A02AE}"/>
              </a:ext>
            </a:extLst>
          </p:cNvPr>
          <p:cNvSpPr txBox="1"/>
          <p:nvPr/>
        </p:nvSpPr>
        <p:spPr>
          <a:xfrm>
            <a:off x="160398" y="6372246"/>
            <a:ext cx="2457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spc="-100" dirty="0">
                <a:solidFill>
                  <a:srgbClr val="000008">
                    <a:alpha val="60000"/>
                  </a:srgb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출처 </a:t>
            </a:r>
            <a:r>
              <a:rPr lang="en-US" altLang="ko-KR" sz="1200" spc="-100" dirty="0">
                <a:solidFill>
                  <a:srgbClr val="000008">
                    <a:alpha val="60000"/>
                  </a:srgb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: </a:t>
            </a:r>
            <a:r>
              <a:rPr lang="ko-KR" altLang="en-US" sz="1200" spc="-100" dirty="0">
                <a:solidFill>
                  <a:srgbClr val="000008">
                    <a:alpha val="60000"/>
                  </a:srgb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디지털 기반 교육혁신 방안</a:t>
            </a:r>
            <a:r>
              <a:rPr lang="en-US" altLang="ko-KR" sz="1200" spc="-100" dirty="0">
                <a:solidFill>
                  <a:srgbClr val="000008">
                    <a:alpha val="60000"/>
                  </a:srgb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(2023. 2.)</a:t>
            </a:r>
            <a:endParaRPr lang="ko-KR" altLang="en-US" sz="1200" spc="-100" dirty="0">
              <a:solidFill>
                <a:srgbClr val="000008">
                  <a:alpha val="60000"/>
                </a:srgbClr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37490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240BF-FF4A-3080-4BCD-2A6B9EADD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82C10EB2-3D20-D4B0-6C8D-B3B237AE278F}"/>
              </a:ext>
            </a:extLst>
          </p:cNvPr>
          <p:cNvGrpSpPr/>
          <p:nvPr/>
        </p:nvGrpSpPr>
        <p:grpSpPr>
          <a:xfrm>
            <a:off x="695740" y="918375"/>
            <a:ext cx="9218773" cy="400110"/>
            <a:chOff x="643984" y="1481079"/>
            <a:chExt cx="9218773" cy="40011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4B83B12-D66F-2FE8-05D4-0B919B83D4BC}"/>
                </a:ext>
              </a:extLst>
            </p:cNvPr>
            <p:cNvSpPr txBox="1"/>
            <p:nvPr/>
          </p:nvSpPr>
          <p:spPr>
            <a:xfrm>
              <a:off x="869205" y="1481079"/>
              <a:ext cx="89935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dirty="0">
                  <a:solidFill>
                    <a:srgbClr val="231C1A"/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</a:rPr>
                <a:t>AIDT is a good class tool if used well (Immediate and Individual Feedback)</a:t>
              </a:r>
            </a:p>
          </p:txBody>
        </p:sp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F64ADDE3-C596-DD35-5368-F7A409334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984" y="1571405"/>
              <a:ext cx="260244" cy="219459"/>
            </a:xfrm>
            <a:prstGeom prst="rect">
              <a:avLst/>
            </a:prstGeom>
            <a:noFill/>
          </p:spPr>
        </p:pic>
      </p:grp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0BA24E5A-F41D-BDED-2CF8-11BE4213CAD1}"/>
              </a:ext>
            </a:extLst>
          </p:cNvPr>
          <p:cNvSpPr/>
          <p:nvPr/>
        </p:nvSpPr>
        <p:spPr>
          <a:xfrm>
            <a:off x="0" y="267587"/>
            <a:ext cx="12192000" cy="541020"/>
          </a:xfrm>
          <a:prstGeom prst="roundRect">
            <a:avLst>
              <a:gd name="adj" fmla="val 0"/>
            </a:avLst>
          </a:prstGeom>
          <a:gradFill>
            <a:gsLst>
              <a:gs pos="22000">
                <a:srgbClr val="DDB08E"/>
              </a:gs>
              <a:gs pos="100000">
                <a:srgbClr val="DDB08E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2000" rIns="0" bIns="0" rtlCol="0" anchor="ctr"/>
          <a:lstStyle/>
          <a:p>
            <a:pPr>
              <a:lnSpc>
                <a:spcPct val="80000"/>
              </a:lnSpc>
            </a:pPr>
            <a:r>
              <a:rPr lang="en-US" altLang="ko-KR" sz="2400" spc="-50" dirty="0">
                <a:solidFill>
                  <a:srgbClr val="231C1A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rPr>
              <a:t>Important!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9CB6ECF2-46E4-7516-3449-019AC3DB5B9F}"/>
              </a:ext>
            </a:extLst>
          </p:cNvPr>
          <p:cNvGrpSpPr/>
          <p:nvPr/>
        </p:nvGrpSpPr>
        <p:grpSpPr>
          <a:xfrm>
            <a:off x="695740" y="1373933"/>
            <a:ext cx="4489017" cy="400110"/>
            <a:chOff x="643984" y="1481079"/>
            <a:chExt cx="4489017" cy="40011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84832E0-22D0-B01A-CFDB-A438DCE0AD20}"/>
                </a:ext>
              </a:extLst>
            </p:cNvPr>
            <p:cNvSpPr txBox="1"/>
            <p:nvPr/>
          </p:nvSpPr>
          <p:spPr>
            <a:xfrm>
              <a:off x="869205" y="1481079"/>
              <a:ext cx="42637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dirty="0">
                  <a:solidFill>
                    <a:srgbClr val="231C1A"/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</a:rPr>
                <a:t>How to use it in class is important.</a:t>
              </a:r>
              <a:endParaRPr lang="ko-KR" altLang="en-US" sz="2000" dirty="0">
                <a:solidFill>
                  <a:srgbClr val="231C1A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endParaRPr>
            </a:p>
          </p:txBody>
        </p:sp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DDF15541-70FB-0448-D74C-98F093BDC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984" y="1571405"/>
              <a:ext cx="260244" cy="219459"/>
            </a:xfrm>
            <a:prstGeom prst="rect">
              <a:avLst/>
            </a:prstGeom>
            <a:noFill/>
          </p:spPr>
        </p:pic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A6529B74-57C9-A07C-A774-0AAC1FEB9FD0}"/>
              </a:ext>
            </a:extLst>
          </p:cNvPr>
          <p:cNvGrpSpPr/>
          <p:nvPr/>
        </p:nvGrpSpPr>
        <p:grpSpPr>
          <a:xfrm>
            <a:off x="695740" y="1832494"/>
            <a:ext cx="3755803" cy="400110"/>
            <a:chOff x="643984" y="1481079"/>
            <a:chExt cx="3755803" cy="40011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88D5D86-65FD-8E15-BF25-BB27FA0F14C5}"/>
                </a:ext>
              </a:extLst>
            </p:cNvPr>
            <p:cNvSpPr txBox="1"/>
            <p:nvPr/>
          </p:nvSpPr>
          <p:spPr>
            <a:xfrm>
              <a:off x="869205" y="1481079"/>
              <a:ext cx="35305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dirty="0">
                  <a:solidFill>
                    <a:srgbClr val="231C1A"/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</a:rPr>
                <a:t>Preparation-Learning-Review</a:t>
              </a:r>
              <a:endParaRPr lang="ko-KR" altLang="en-US" sz="2000" dirty="0">
                <a:solidFill>
                  <a:srgbClr val="231C1A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endParaRPr>
            </a:p>
          </p:txBody>
        </p:sp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92B676DA-B7D6-9096-D062-838717A22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984" y="1571405"/>
              <a:ext cx="260244" cy="219459"/>
            </a:xfrm>
            <a:prstGeom prst="rect">
              <a:avLst/>
            </a:prstGeom>
            <a:noFill/>
          </p:spPr>
        </p:pic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052D88AF-49D2-6147-A3C0-0D4FC9EDC4F8}"/>
              </a:ext>
            </a:extLst>
          </p:cNvPr>
          <p:cNvGrpSpPr/>
          <p:nvPr/>
        </p:nvGrpSpPr>
        <p:grpSpPr>
          <a:xfrm>
            <a:off x="695740" y="2280520"/>
            <a:ext cx="2386390" cy="400110"/>
            <a:chOff x="643984" y="1481079"/>
            <a:chExt cx="2386390" cy="40011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3D046E1-6265-3A84-36F4-DF067DAF5609}"/>
                </a:ext>
              </a:extLst>
            </p:cNvPr>
            <p:cNvSpPr txBox="1"/>
            <p:nvPr/>
          </p:nvSpPr>
          <p:spPr>
            <a:xfrm>
              <a:off x="869205" y="1481079"/>
              <a:ext cx="216116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dirty="0">
                  <a:solidFill>
                    <a:srgbClr val="231C1A"/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</a:rPr>
                <a:t>Flipped Learning</a:t>
              </a:r>
            </a:p>
          </p:txBody>
        </p:sp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8F2B4868-CB10-0769-09EA-57EE7419B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984" y="1571405"/>
              <a:ext cx="260244" cy="219459"/>
            </a:xfrm>
            <a:prstGeom prst="rect">
              <a:avLst/>
            </a:prstGeom>
            <a:noFill/>
          </p:spPr>
        </p:pic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BC3C3870-0014-A3AD-33B8-F9ECEC7E3961}"/>
              </a:ext>
            </a:extLst>
          </p:cNvPr>
          <p:cNvGrpSpPr/>
          <p:nvPr/>
        </p:nvGrpSpPr>
        <p:grpSpPr>
          <a:xfrm>
            <a:off x="695740" y="2733639"/>
            <a:ext cx="2522645" cy="400110"/>
            <a:chOff x="643984" y="1481079"/>
            <a:chExt cx="2522645" cy="40011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41AF3DA-DE20-78D4-4B41-E6ECF416CB0D}"/>
                </a:ext>
              </a:extLst>
            </p:cNvPr>
            <p:cNvSpPr txBox="1"/>
            <p:nvPr/>
          </p:nvSpPr>
          <p:spPr>
            <a:xfrm>
              <a:off x="869205" y="1481079"/>
              <a:ext cx="22974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dirty="0">
                  <a:solidFill>
                    <a:srgbClr val="231C1A"/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</a:rPr>
                <a:t>Blended Learning</a:t>
              </a:r>
            </a:p>
          </p:txBody>
        </p:sp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8B9B34E4-3554-4899-9628-00F4B2D8C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984" y="1571405"/>
              <a:ext cx="260244" cy="219459"/>
            </a:xfrm>
            <a:prstGeom prst="rect">
              <a:avLst/>
            </a:prstGeom>
            <a:noFill/>
          </p:spPr>
        </p:pic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3582B25E-7ADE-F718-1DBD-1003C0BFAEFB}"/>
              </a:ext>
            </a:extLst>
          </p:cNvPr>
          <p:cNvGrpSpPr/>
          <p:nvPr/>
        </p:nvGrpSpPr>
        <p:grpSpPr>
          <a:xfrm>
            <a:off x="214138" y="389875"/>
            <a:ext cx="381736" cy="330628"/>
            <a:chOff x="214138" y="389875"/>
            <a:chExt cx="381736" cy="330628"/>
          </a:xfrm>
        </p:grpSpPr>
        <p:sp>
          <p:nvSpPr>
            <p:cNvPr id="21" name="자유형: 도형 20">
              <a:extLst>
                <a:ext uri="{FF2B5EF4-FFF2-40B4-BE49-F238E27FC236}">
                  <a16:creationId xmlns:a16="http://schemas.microsoft.com/office/drawing/2014/main" id="{FB6F8CCF-3855-DE3A-EFC8-5E216AD07E6B}"/>
                </a:ext>
              </a:extLst>
            </p:cNvPr>
            <p:cNvSpPr/>
            <p:nvPr/>
          </p:nvSpPr>
          <p:spPr>
            <a:xfrm>
              <a:off x="214138" y="389875"/>
              <a:ext cx="381736" cy="330628"/>
            </a:xfrm>
            <a:custGeom>
              <a:avLst/>
              <a:gdLst>
                <a:gd name="connsiteX0" fmla="*/ 345544 w 381736"/>
                <a:gd name="connsiteY0" fmla="*/ 0 h 330628"/>
                <a:gd name="connsiteX1" fmla="*/ 36203 w 381736"/>
                <a:gd name="connsiteY1" fmla="*/ 0 h 330628"/>
                <a:gd name="connsiteX2" fmla="*/ 0 w 381736"/>
                <a:gd name="connsiteY2" fmla="*/ 36203 h 330628"/>
                <a:gd name="connsiteX3" fmla="*/ 0 w 381736"/>
                <a:gd name="connsiteY3" fmla="*/ 233930 h 330628"/>
                <a:gd name="connsiteX4" fmla="*/ 36203 w 381736"/>
                <a:gd name="connsiteY4" fmla="*/ 270133 h 330628"/>
                <a:gd name="connsiteX5" fmla="*/ 113961 w 381736"/>
                <a:gd name="connsiteY5" fmla="*/ 270133 h 330628"/>
                <a:gd name="connsiteX6" fmla="*/ 210284 w 381736"/>
                <a:gd name="connsiteY6" fmla="*/ 330629 h 330628"/>
                <a:gd name="connsiteX7" fmla="*/ 186003 w 381736"/>
                <a:gd name="connsiteY7" fmla="*/ 270133 h 330628"/>
                <a:gd name="connsiteX8" fmla="*/ 345533 w 381736"/>
                <a:gd name="connsiteY8" fmla="*/ 270133 h 330628"/>
                <a:gd name="connsiteX9" fmla="*/ 381737 w 381736"/>
                <a:gd name="connsiteY9" fmla="*/ 233930 h 330628"/>
                <a:gd name="connsiteX10" fmla="*/ 381737 w 381736"/>
                <a:gd name="connsiteY10" fmla="*/ 36203 h 330628"/>
                <a:gd name="connsiteX11" fmla="*/ 345533 w 381736"/>
                <a:gd name="connsiteY11" fmla="*/ 0 h 33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1736" h="330628">
                  <a:moveTo>
                    <a:pt x="345544" y="0"/>
                  </a:moveTo>
                  <a:lnTo>
                    <a:pt x="36203" y="0"/>
                  </a:lnTo>
                  <a:cubicBezTo>
                    <a:pt x="16209" y="0"/>
                    <a:pt x="0" y="16209"/>
                    <a:pt x="0" y="36203"/>
                  </a:cubicBezTo>
                  <a:lnTo>
                    <a:pt x="0" y="233930"/>
                  </a:lnTo>
                  <a:cubicBezTo>
                    <a:pt x="0" y="253924"/>
                    <a:pt x="16209" y="270133"/>
                    <a:pt x="36203" y="270133"/>
                  </a:cubicBezTo>
                  <a:lnTo>
                    <a:pt x="113961" y="270133"/>
                  </a:lnTo>
                  <a:lnTo>
                    <a:pt x="210284" y="330629"/>
                  </a:lnTo>
                  <a:lnTo>
                    <a:pt x="186003" y="270133"/>
                  </a:lnTo>
                  <a:lnTo>
                    <a:pt x="345533" y="270133"/>
                  </a:lnTo>
                  <a:cubicBezTo>
                    <a:pt x="365528" y="270133"/>
                    <a:pt x="381737" y="253924"/>
                    <a:pt x="381737" y="233930"/>
                  </a:cubicBezTo>
                  <a:lnTo>
                    <a:pt x="381737" y="36203"/>
                  </a:lnTo>
                  <a:cubicBezTo>
                    <a:pt x="381737" y="16209"/>
                    <a:pt x="365528" y="0"/>
                    <a:pt x="345533" y="0"/>
                  </a:cubicBezTo>
                  <a:close/>
                </a:path>
              </a:pathLst>
            </a:custGeom>
            <a:solidFill>
              <a:srgbClr val="964836"/>
            </a:solidFill>
            <a:ln w="10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grpSp>
          <p:nvGrpSpPr>
            <p:cNvPr id="22" name="그래픽 6">
              <a:extLst>
                <a:ext uri="{FF2B5EF4-FFF2-40B4-BE49-F238E27FC236}">
                  <a16:creationId xmlns:a16="http://schemas.microsoft.com/office/drawing/2014/main" id="{9D28F3D7-E782-446B-70ED-377B9ECC8342}"/>
                </a:ext>
              </a:extLst>
            </p:cNvPr>
            <p:cNvGrpSpPr/>
            <p:nvPr/>
          </p:nvGrpSpPr>
          <p:grpSpPr>
            <a:xfrm>
              <a:off x="272600" y="468198"/>
              <a:ext cx="264820" cy="113494"/>
              <a:chOff x="269939" y="467058"/>
              <a:chExt cx="270143" cy="115775"/>
            </a:xfrm>
            <a:solidFill>
              <a:srgbClr val="ECD4C2"/>
            </a:solidFill>
          </p:grpSpPr>
          <p:sp>
            <p:nvSpPr>
              <p:cNvPr id="24" name="자유형: 도형 23">
                <a:extLst>
                  <a:ext uri="{FF2B5EF4-FFF2-40B4-BE49-F238E27FC236}">
                    <a16:creationId xmlns:a16="http://schemas.microsoft.com/office/drawing/2014/main" id="{7BA97E92-EB53-64E1-A168-D0004200D54D}"/>
                  </a:ext>
                </a:extLst>
              </p:cNvPr>
              <p:cNvSpPr/>
              <p:nvPr/>
            </p:nvSpPr>
            <p:spPr>
              <a:xfrm>
                <a:off x="269939" y="467058"/>
                <a:ext cx="270143" cy="35462"/>
              </a:xfrm>
              <a:custGeom>
                <a:avLst/>
                <a:gdLst>
                  <a:gd name="connsiteX0" fmla="*/ 0 w 270143"/>
                  <a:gd name="connsiteY0" fmla="*/ 0 h 35462"/>
                  <a:gd name="connsiteX1" fmla="*/ 270143 w 270143"/>
                  <a:gd name="connsiteY1" fmla="*/ 0 h 35462"/>
                  <a:gd name="connsiteX2" fmla="*/ 270143 w 270143"/>
                  <a:gd name="connsiteY2" fmla="*/ 35463 h 35462"/>
                  <a:gd name="connsiteX3" fmla="*/ 0 w 270143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143" h="35462">
                    <a:moveTo>
                      <a:pt x="0" y="0"/>
                    </a:moveTo>
                    <a:lnTo>
                      <a:pt x="270143" y="0"/>
                    </a:lnTo>
                    <a:lnTo>
                      <a:pt x="270143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5" name="자유형: 도형 24">
                <a:extLst>
                  <a:ext uri="{FF2B5EF4-FFF2-40B4-BE49-F238E27FC236}">
                    <a16:creationId xmlns:a16="http://schemas.microsoft.com/office/drawing/2014/main" id="{6BE865B4-06BF-07D4-7754-A17332915CFD}"/>
                  </a:ext>
                </a:extLst>
              </p:cNvPr>
              <p:cNvSpPr/>
              <p:nvPr/>
            </p:nvSpPr>
            <p:spPr>
              <a:xfrm>
                <a:off x="269939" y="547371"/>
                <a:ext cx="160625" cy="35462"/>
              </a:xfrm>
              <a:custGeom>
                <a:avLst/>
                <a:gdLst>
                  <a:gd name="connsiteX0" fmla="*/ 0 w 160625"/>
                  <a:gd name="connsiteY0" fmla="*/ 0 h 35462"/>
                  <a:gd name="connsiteX1" fmla="*/ 160626 w 160625"/>
                  <a:gd name="connsiteY1" fmla="*/ 0 h 35462"/>
                  <a:gd name="connsiteX2" fmla="*/ 160626 w 160625"/>
                  <a:gd name="connsiteY2" fmla="*/ 35463 h 35462"/>
                  <a:gd name="connsiteX3" fmla="*/ 0 w 160625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625" h="35462">
                    <a:moveTo>
                      <a:pt x="0" y="0"/>
                    </a:moveTo>
                    <a:lnTo>
                      <a:pt x="160626" y="0"/>
                    </a:lnTo>
                    <a:lnTo>
                      <a:pt x="160626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6" name="자유형: 도형 25">
                <a:extLst>
                  <a:ext uri="{FF2B5EF4-FFF2-40B4-BE49-F238E27FC236}">
                    <a16:creationId xmlns:a16="http://schemas.microsoft.com/office/drawing/2014/main" id="{FDAB9AAE-DD5B-52D1-5C03-078943A57EEB}"/>
                  </a:ext>
                </a:extLst>
              </p:cNvPr>
              <p:cNvSpPr/>
              <p:nvPr/>
            </p:nvSpPr>
            <p:spPr>
              <a:xfrm>
                <a:off x="459770" y="547371"/>
                <a:ext cx="80312" cy="35462"/>
              </a:xfrm>
              <a:custGeom>
                <a:avLst/>
                <a:gdLst>
                  <a:gd name="connsiteX0" fmla="*/ 0 w 80312"/>
                  <a:gd name="connsiteY0" fmla="*/ 0 h 35462"/>
                  <a:gd name="connsiteX1" fmla="*/ 80313 w 80312"/>
                  <a:gd name="connsiteY1" fmla="*/ 0 h 35462"/>
                  <a:gd name="connsiteX2" fmla="*/ 80313 w 80312"/>
                  <a:gd name="connsiteY2" fmla="*/ 35463 h 35462"/>
                  <a:gd name="connsiteX3" fmla="*/ 0 w 80312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312" h="35462">
                    <a:moveTo>
                      <a:pt x="0" y="0"/>
                    </a:moveTo>
                    <a:lnTo>
                      <a:pt x="80313" y="0"/>
                    </a:lnTo>
                    <a:lnTo>
                      <a:pt x="80313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50231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A7D748-60D7-CAAD-CC16-E4F9AF625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F2E7BC7B-349F-589B-31F7-DD400E212DE5}"/>
              </a:ext>
            </a:extLst>
          </p:cNvPr>
          <p:cNvGrpSpPr/>
          <p:nvPr/>
        </p:nvGrpSpPr>
        <p:grpSpPr>
          <a:xfrm>
            <a:off x="695740" y="918375"/>
            <a:ext cx="4294220" cy="2554545"/>
            <a:chOff x="643984" y="1481079"/>
            <a:chExt cx="4294220" cy="255454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2DB345B-688B-CBEE-C37D-B2BDB9142C48}"/>
                </a:ext>
              </a:extLst>
            </p:cNvPr>
            <p:cNvSpPr txBox="1"/>
            <p:nvPr/>
          </p:nvSpPr>
          <p:spPr>
            <a:xfrm>
              <a:off x="869205" y="1481079"/>
              <a:ext cx="4068999" cy="2554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AutoNum type="arabicPeriod"/>
              </a:pPr>
              <a:r>
                <a:rPr lang="en-US" altLang="ko-KR" sz="2000" dirty="0">
                  <a:solidFill>
                    <a:srgbClr val="231C1A"/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</a:rPr>
                <a:t>Traditional Approach </a:t>
              </a:r>
            </a:p>
            <a:p>
              <a:pPr marL="457200" indent="-457200">
                <a:buAutoNum type="arabicPeriod"/>
              </a:pPr>
              <a:endParaRPr lang="en-US" altLang="ko-KR" sz="2000" dirty="0">
                <a:solidFill>
                  <a:srgbClr val="231C1A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endParaRPr>
            </a:p>
            <a:p>
              <a:pPr marL="457200" indent="-457200">
                <a:buAutoNum type="arabicPeriod"/>
              </a:pPr>
              <a:r>
                <a:rPr lang="en-US" altLang="ko-KR" sz="2000" dirty="0">
                  <a:solidFill>
                    <a:srgbClr val="231C1A"/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</a:rPr>
                <a:t>Assessment based Approach </a:t>
              </a:r>
            </a:p>
            <a:p>
              <a:pPr marL="457200" indent="-457200">
                <a:buAutoNum type="arabicPeriod"/>
              </a:pPr>
              <a:endParaRPr lang="en-US" altLang="ko-KR" sz="2000" dirty="0">
                <a:solidFill>
                  <a:srgbClr val="231C1A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endParaRPr>
            </a:p>
            <a:p>
              <a:pPr marL="457200" indent="-457200">
                <a:buAutoNum type="arabicPeriod"/>
              </a:pPr>
              <a:r>
                <a:rPr lang="en-US" altLang="ko-KR" sz="2000" dirty="0">
                  <a:solidFill>
                    <a:srgbClr val="231C1A"/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</a:rPr>
                <a:t>Eclectic/Selective Approach</a:t>
              </a:r>
            </a:p>
            <a:p>
              <a:pPr marL="457200" indent="-457200">
                <a:buAutoNum type="arabicPeriod"/>
              </a:pPr>
              <a:endParaRPr lang="en-US" altLang="ko-KR" sz="2000" dirty="0">
                <a:solidFill>
                  <a:srgbClr val="231C1A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endParaRPr>
            </a:p>
            <a:p>
              <a:endParaRPr lang="en-US" altLang="ko-KR" sz="2000" dirty="0">
                <a:solidFill>
                  <a:srgbClr val="231C1A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endParaRPr>
            </a:p>
            <a:p>
              <a:endParaRPr lang="en-US" altLang="ko-KR" sz="2000" dirty="0">
                <a:solidFill>
                  <a:srgbClr val="231C1A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endParaRPr>
            </a:p>
          </p:txBody>
        </p:sp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DBFD6209-D0C8-7533-90BD-AFCD9D91A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984" y="1571405"/>
              <a:ext cx="260244" cy="219459"/>
            </a:xfrm>
            <a:prstGeom prst="rect">
              <a:avLst/>
            </a:prstGeom>
            <a:noFill/>
          </p:spPr>
        </p:pic>
      </p:grp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1431918D-2231-A552-AAA3-D555B7ADABC0}"/>
              </a:ext>
            </a:extLst>
          </p:cNvPr>
          <p:cNvSpPr/>
          <p:nvPr/>
        </p:nvSpPr>
        <p:spPr>
          <a:xfrm>
            <a:off x="0" y="267587"/>
            <a:ext cx="12192000" cy="541020"/>
          </a:xfrm>
          <a:prstGeom prst="roundRect">
            <a:avLst>
              <a:gd name="adj" fmla="val 0"/>
            </a:avLst>
          </a:prstGeom>
          <a:gradFill>
            <a:gsLst>
              <a:gs pos="22000">
                <a:srgbClr val="DDB08E"/>
              </a:gs>
              <a:gs pos="100000">
                <a:srgbClr val="DDB08E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2000" rIns="0" bIns="0" rtlCol="0" anchor="ctr"/>
          <a:lstStyle/>
          <a:p>
            <a:pPr>
              <a:lnSpc>
                <a:spcPct val="80000"/>
              </a:lnSpc>
            </a:pPr>
            <a:r>
              <a:rPr lang="en-US" altLang="ko-KR" sz="2400" spc="-50" dirty="0">
                <a:solidFill>
                  <a:srgbClr val="231C1A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rPr>
              <a:t>Digital Instruction· Learning and Assessment</a:t>
            </a:r>
            <a:endParaRPr lang="ko-KR" altLang="en-US" sz="2400" spc="-50" dirty="0">
              <a:solidFill>
                <a:srgbClr val="231C1A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</a:endParaRP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8CA8B76F-03E8-6CAD-DE16-6596119A13AD}"/>
              </a:ext>
            </a:extLst>
          </p:cNvPr>
          <p:cNvGrpSpPr/>
          <p:nvPr/>
        </p:nvGrpSpPr>
        <p:grpSpPr>
          <a:xfrm>
            <a:off x="214138" y="389875"/>
            <a:ext cx="381736" cy="330628"/>
            <a:chOff x="214138" y="389875"/>
            <a:chExt cx="381736" cy="330628"/>
          </a:xfrm>
        </p:grpSpPr>
        <p:sp>
          <p:nvSpPr>
            <p:cNvPr id="21" name="자유형: 도형 20">
              <a:extLst>
                <a:ext uri="{FF2B5EF4-FFF2-40B4-BE49-F238E27FC236}">
                  <a16:creationId xmlns:a16="http://schemas.microsoft.com/office/drawing/2014/main" id="{59090393-E184-5122-F2E9-4384F5ED5528}"/>
                </a:ext>
              </a:extLst>
            </p:cNvPr>
            <p:cNvSpPr/>
            <p:nvPr/>
          </p:nvSpPr>
          <p:spPr>
            <a:xfrm>
              <a:off x="214138" y="389875"/>
              <a:ext cx="381736" cy="330628"/>
            </a:xfrm>
            <a:custGeom>
              <a:avLst/>
              <a:gdLst>
                <a:gd name="connsiteX0" fmla="*/ 345544 w 381736"/>
                <a:gd name="connsiteY0" fmla="*/ 0 h 330628"/>
                <a:gd name="connsiteX1" fmla="*/ 36203 w 381736"/>
                <a:gd name="connsiteY1" fmla="*/ 0 h 330628"/>
                <a:gd name="connsiteX2" fmla="*/ 0 w 381736"/>
                <a:gd name="connsiteY2" fmla="*/ 36203 h 330628"/>
                <a:gd name="connsiteX3" fmla="*/ 0 w 381736"/>
                <a:gd name="connsiteY3" fmla="*/ 233930 h 330628"/>
                <a:gd name="connsiteX4" fmla="*/ 36203 w 381736"/>
                <a:gd name="connsiteY4" fmla="*/ 270133 h 330628"/>
                <a:gd name="connsiteX5" fmla="*/ 113961 w 381736"/>
                <a:gd name="connsiteY5" fmla="*/ 270133 h 330628"/>
                <a:gd name="connsiteX6" fmla="*/ 210284 w 381736"/>
                <a:gd name="connsiteY6" fmla="*/ 330629 h 330628"/>
                <a:gd name="connsiteX7" fmla="*/ 186003 w 381736"/>
                <a:gd name="connsiteY7" fmla="*/ 270133 h 330628"/>
                <a:gd name="connsiteX8" fmla="*/ 345533 w 381736"/>
                <a:gd name="connsiteY8" fmla="*/ 270133 h 330628"/>
                <a:gd name="connsiteX9" fmla="*/ 381737 w 381736"/>
                <a:gd name="connsiteY9" fmla="*/ 233930 h 330628"/>
                <a:gd name="connsiteX10" fmla="*/ 381737 w 381736"/>
                <a:gd name="connsiteY10" fmla="*/ 36203 h 330628"/>
                <a:gd name="connsiteX11" fmla="*/ 345533 w 381736"/>
                <a:gd name="connsiteY11" fmla="*/ 0 h 33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1736" h="330628">
                  <a:moveTo>
                    <a:pt x="345544" y="0"/>
                  </a:moveTo>
                  <a:lnTo>
                    <a:pt x="36203" y="0"/>
                  </a:lnTo>
                  <a:cubicBezTo>
                    <a:pt x="16209" y="0"/>
                    <a:pt x="0" y="16209"/>
                    <a:pt x="0" y="36203"/>
                  </a:cubicBezTo>
                  <a:lnTo>
                    <a:pt x="0" y="233930"/>
                  </a:lnTo>
                  <a:cubicBezTo>
                    <a:pt x="0" y="253924"/>
                    <a:pt x="16209" y="270133"/>
                    <a:pt x="36203" y="270133"/>
                  </a:cubicBezTo>
                  <a:lnTo>
                    <a:pt x="113961" y="270133"/>
                  </a:lnTo>
                  <a:lnTo>
                    <a:pt x="210284" y="330629"/>
                  </a:lnTo>
                  <a:lnTo>
                    <a:pt x="186003" y="270133"/>
                  </a:lnTo>
                  <a:lnTo>
                    <a:pt x="345533" y="270133"/>
                  </a:lnTo>
                  <a:cubicBezTo>
                    <a:pt x="365528" y="270133"/>
                    <a:pt x="381737" y="253924"/>
                    <a:pt x="381737" y="233930"/>
                  </a:cubicBezTo>
                  <a:lnTo>
                    <a:pt x="381737" y="36203"/>
                  </a:lnTo>
                  <a:cubicBezTo>
                    <a:pt x="381737" y="16209"/>
                    <a:pt x="365528" y="0"/>
                    <a:pt x="345533" y="0"/>
                  </a:cubicBezTo>
                  <a:close/>
                </a:path>
              </a:pathLst>
            </a:custGeom>
            <a:solidFill>
              <a:srgbClr val="964836"/>
            </a:solidFill>
            <a:ln w="10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grpSp>
          <p:nvGrpSpPr>
            <p:cNvPr id="22" name="그래픽 6">
              <a:extLst>
                <a:ext uri="{FF2B5EF4-FFF2-40B4-BE49-F238E27FC236}">
                  <a16:creationId xmlns:a16="http://schemas.microsoft.com/office/drawing/2014/main" id="{6E77D6E4-F262-3697-BB11-7D325CF2B97D}"/>
                </a:ext>
              </a:extLst>
            </p:cNvPr>
            <p:cNvGrpSpPr/>
            <p:nvPr/>
          </p:nvGrpSpPr>
          <p:grpSpPr>
            <a:xfrm>
              <a:off x="272600" y="468198"/>
              <a:ext cx="264820" cy="113494"/>
              <a:chOff x="269939" y="467058"/>
              <a:chExt cx="270143" cy="115775"/>
            </a:xfrm>
            <a:solidFill>
              <a:srgbClr val="ECD4C2"/>
            </a:solidFill>
          </p:grpSpPr>
          <p:sp>
            <p:nvSpPr>
              <p:cNvPr id="24" name="자유형: 도형 23">
                <a:extLst>
                  <a:ext uri="{FF2B5EF4-FFF2-40B4-BE49-F238E27FC236}">
                    <a16:creationId xmlns:a16="http://schemas.microsoft.com/office/drawing/2014/main" id="{01BA6DEA-59EE-CE0F-FA48-904B37FFB755}"/>
                  </a:ext>
                </a:extLst>
              </p:cNvPr>
              <p:cNvSpPr/>
              <p:nvPr/>
            </p:nvSpPr>
            <p:spPr>
              <a:xfrm>
                <a:off x="269939" y="467058"/>
                <a:ext cx="270143" cy="35462"/>
              </a:xfrm>
              <a:custGeom>
                <a:avLst/>
                <a:gdLst>
                  <a:gd name="connsiteX0" fmla="*/ 0 w 270143"/>
                  <a:gd name="connsiteY0" fmla="*/ 0 h 35462"/>
                  <a:gd name="connsiteX1" fmla="*/ 270143 w 270143"/>
                  <a:gd name="connsiteY1" fmla="*/ 0 h 35462"/>
                  <a:gd name="connsiteX2" fmla="*/ 270143 w 270143"/>
                  <a:gd name="connsiteY2" fmla="*/ 35463 h 35462"/>
                  <a:gd name="connsiteX3" fmla="*/ 0 w 270143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143" h="35462">
                    <a:moveTo>
                      <a:pt x="0" y="0"/>
                    </a:moveTo>
                    <a:lnTo>
                      <a:pt x="270143" y="0"/>
                    </a:lnTo>
                    <a:lnTo>
                      <a:pt x="270143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5" name="자유형: 도형 24">
                <a:extLst>
                  <a:ext uri="{FF2B5EF4-FFF2-40B4-BE49-F238E27FC236}">
                    <a16:creationId xmlns:a16="http://schemas.microsoft.com/office/drawing/2014/main" id="{C6273E90-9588-4C59-9C0E-B08E99896983}"/>
                  </a:ext>
                </a:extLst>
              </p:cNvPr>
              <p:cNvSpPr/>
              <p:nvPr/>
            </p:nvSpPr>
            <p:spPr>
              <a:xfrm>
                <a:off x="269939" y="547371"/>
                <a:ext cx="160625" cy="35462"/>
              </a:xfrm>
              <a:custGeom>
                <a:avLst/>
                <a:gdLst>
                  <a:gd name="connsiteX0" fmla="*/ 0 w 160625"/>
                  <a:gd name="connsiteY0" fmla="*/ 0 h 35462"/>
                  <a:gd name="connsiteX1" fmla="*/ 160626 w 160625"/>
                  <a:gd name="connsiteY1" fmla="*/ 0 h 35462"/>
                  <a:gd name="connsiteX2" fmla="*/ 160626 w 160625"/>
                  <a:gd name="connsiteY2" fmla="*/ 35463 h 35462"/>
                  <a:gd name="connsiteX3" fmla="*/ 0 w 160625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625" h="35462">
                    <a:moveTo>
                      <a:pt x="0" y="0"/>
                    </a:moveTo>
                    <a:lnTo>
                      <a:pt x="160626" y="0"/>
                    </a:lnTo>
                    <a:lnTo>
                      <a:pt x="160626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6" name="자유형: 도형 25">
                <a:extLst>
                  <a:ext uri="{FF2B5EF4-FFF2-40B4-BE49-F238E27FC236}">
                    <a16:creationId xmlns:a16="http://schemas.microsoft.com/office/drawing/2014/main" id="{B26EAB6F-E270-0206-276E-F95DBE0B9D9C}"/>
                  </a:ext>
                </a:extLst>
              </p:cNvPr>
              <p:cNvSpPr/>
              <p:nvPr/>
            </p:nvSpPr>
            <p:spPr>
              <a:xfrm>
                <a:off x="459770" y="547371"/>
                <a:ext cx="80312" cy="35462"/>
              </a:xfrm>
              <a:custGeom>
                <a:avLst/>
                <a:gdLst>
                  <a:gd name="connsiteX0" fmla="*/ 0 w 80312"/>
                  <a:gd name="connsiteY0" fmla="*/ 0 h 35462"/>
                  <a:gd name="connsiteX1" fmla="*/ 80313 w 80312"/>
                  <a:gd name="connsiteY1" fmla="*/ 0 h 35462"/>
                  <a:gd name="connsiteX2" fmla="*/ 80313 w 80312"/>
                  <a:gd name="connsiteY2" fmla="*/ 35463 h 35462"/>
                  <a:gd name="connsiteX3" fmla="*/ 0 w 80312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312" h="35462">
                    <a:moveTo>
                      <a:pt x="0" y="0"/>
                    </a:moveTo>
                    <a:lnTo>
                      <a:pt x="80313" y="0"/>
                    </a:lnTo>
                    <a:lnTo>
                      <a:pt x="80313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98788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6D73A-0A7A-8350-696C-C68E81FC3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E764CCB4-0404-7AD9-F1F7-E478ED3586E1}"/>
              </a:ext>
            </a:extLst>
          </p:cNvPr>
          <p:cNvGrpSpPr/>
          <p:nvPr/>
        </p:nvGrpSpPr>
        <p:grpSpPr>
          <a:xfrm>
            <a:off x="700191" y="1364227"/>
            <a:ext cx="9580161" cy="707886"/>
            <a:chOff x="643984" y="1481079"/>
            <a:chExt cx="12969421" cy="57679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FB0C2C8-530B-F224-E796-94F24AA3A00B}"/>
                </a:ext>
              </a:extLst>
            </p:cNvPr>
            <p:cNvSpPr txBox="1"/>
            <p:nvPr/>
          </p:nvSpPr>
          <p:spPr>
            <a:xfrm>
              <a:off x="869205" y="1481079"/>
              <a:ext cx="12744200" cy="5767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dirty="0">
                  <a:solidFill>
                    <a:srgbClr val="231C1A"/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</a:rPr>
                <a:t>Comprehensive lesson design and operation plan including teaching methods </a:t>
              </a:r>
            </a:p>
            <a:p>
              <a:r>
                <a:rPr lang="en-US" altLang="ko-KR" sz="2000" dirty="0">
                  <a:solidFill>
                    <a:srgbClr val="231C1A"/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</a:rPr>
                <a:t>and strategies, teaching and learning activities, etc.</a:t>
              </a:r>
              <a:endParaRPr lang="ko-KR" altLang="en-US" sz="2000" dirty="0">
                <a:solidFill>
                  <a:srgbClr val="231C1A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endParaRPr>
            </a:p>
          </p:txBody>
        </p:sp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F6B1C61C-FD2F-7869-D6E6-01799E109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984" y="1571405"/>
              <a:ext cx="260244" cy="219459"/>
            </a:xfrm>
            <a:prstGeom prst="rect">
              <a:avLst/>
            </a:prstGeom>
            <a:noFill/>
          </p:spPr>
        </p:pic>
      </p:grp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E9EDA470-2367-90E5-F732-247A3590BB7F}"/>
              </a:ext>
            </a:extLst>
          </p:cNvPr>
          <p:cNvSpPr/>
          <p:nvPr/>
        </p:nvSpPr>
        <p:spPr>
          <a:xfrm>
            <a:off x="0" y="267587"/>
            <a:ext cx="12192000" cy="541020"/>
          </a:xfrm>
          <a:prstGeom prst="roundRect">
            <a:avLst>
              <a:gd name="adj" fmla="val 0"/>
            </a:avLst>
          </a:prstGeom>
          <a:gradFill>
            <a:gsLst>
              <a:gs pos="22000">
                <a:srgbClr val="DDB08E"/>
              </a:gs>
              <a:gs pos="100000">
                <a:srgbClr val="DDB08E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2000" rIns="0" bIns="0" rtlCol="0" anchor="ctr"/>
          <a:lstStyle/>
          <a:p>
            <a:pPr>
              <a:lnSpc>
                <a:spcPct val="80000"/>
              </a:lnSpc>
            </a:pPr>
            <a:r>
              <a:rPr lang="en-US" altLang="ko-KR" sz="2400" spc="-50" dirty="0">
                <a:solidFill>
                  <a:srgbClr val="231C1A"/>
                </a:solidFill>
                <a:ea typeface="Pretendard ExtraBold" panose="02000903000000020004" pitchFamily="50" charset="-127"/>
              </a:rPr>
              <a:t>Traditional teaching and learning model</a:t>
            </a:r>
            <a:endParaRPr lang="en-US" altLang="ko-KR" sz="2400" spc="-50" dirty="0">
              <a:solidFill>
                <a:srgbClr val="231C1A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</a:endParaRP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DFF7737F-2223-9BBA-A6A5-80284AD0E468}"/>
              </a:ext>
            </a:extLst>
          </p:cNvPr>
          <p:cNvGrpSpPr/>
          <p:nvPr/>
        </p:nvGrpSpPr>
        <p:grpSpPr>
          <a:xfrm>
            <a:off x="214138" y="389875"/>
            <a:ext cx="381736" cy="330628"/>
            <a:chOff x="214138" y="389875"/>
            <a:chExt cx="381736" cy="330628"/>
          </a:xfrm>
        </p:grpSpPr>
        <p:sp>
          <p:nvSpPr>
            <p:cNvPr id="21" name="자유형: 도형 20">
              <a:extLst>
                <a:ext uri="{FF2B5EF4-FFF2-40B4-BE49-F238E27FC236}">
                  <a16:creationId xmlns:a16="http://schemas.microsoft.com/office/drawing/2014/main" id="{BC510083-E586-DAC2-A3BD-79900C4E5C04}"/>
                </a:ext>
              </a:extLst>
            </p:cNvPr>
            <p:cNvSpPr/>
            <p:nvPr/>
          </p:nvSpPr>
          <p:spPr>
            <a:xfrm>
              <a:off x="214138" y="389875"/>
              <a:ext cx="381736" cy="330628"/>
            </a:xfrm>
            <a:custGeom>
              <a:avLst/>
              <a:gdLst>
                <a:gd name="connsiteX0" fmla="*/ 345544 w 381736"/>
                <a:gd name="connsiteY0" fmla="*/ 0 h 330628"/>
                <a:gd name="connsiteX1" fmla="*/ 36203 w 381736"/>
                <a:gd name="connsiteY1" fmla="*/ 0 h 330628"/>
                <a:gd name="connsiteX2" fmla="*/ 0 w 381736"/>
                <a:gd name="connsiteY2" fmla="*/ 36203 h 330628"/>
                <a:gd name="connsiteX3" fmla="*/ 0 w 381736"/>
                <a:gd name="connsiteY3" fmla="*/ 233930 h 330628"/>
                <a:gd name="connsiteX4" fmla="*/ 36203 w 381736"/>
                <a:gd name="connsiteY4" fmla="*/ 270133 h 330628"/>
                <a:gd name="connsiteX5" fmla="*/ 113961 w 381736"/>
                <a:gd name="connsiteY5" fmla="*/ 270133 h 330628"/>
                <a:gd name="connsiteX6" fmla="*/ 210284 w 381736"/>
                <a:gd name="connsiteY6" fmla="*/ 330629 h 330628"/>
                <a:gd name="connsiteX7" fmla="*/ 186003 w 381736"/>
                <a:gd name="connsiteY7" fmla="*/ 270133 h 330628"/>
                <a:gd name="connsiteX8" fmla="*/ 345533 w 381736"/>
                <a:gd name="connsiteY8" fmla="*/ 270133 h 330628"/>
                <a:gd name="connsiteX9" fmla="*/ 381737 w 381736"/>
                <a:gd name="connsiteY9" fmla="*/ 233930 h 330628"/>
                <a:gd name="connsiteX10" fmla="*/ 381737 w 381736"/>
                <a:gd name="connsiteY10" fmla="*/ 36203 h 330628"/>
                <a:gd name="connsiteX11" fmla="*/ 345533 w 381736"/>
                <a:gd name="connsiteY11" fmla="*/ 0 h 33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1736" h="330628">
                  <a:moveTo>
                    <a:pt x="345544" y="0"/>
                  </a:moveTo>
                  <a:lnTo>
                    <a:pt x="36203" y="0"/>
                  </a:lnTo>
                  <a:cubicBezTo>
                    <a:pt x="16209" y="0"/>
                    <a:pt x="0" y="16209"/>
                    <a:pt x="0" y="36203"/>
                  </a:cubicBezTo>
                  <a:lnTo>
                    <a:pt x="0" y="233930"/>
                  </a:lnTo>
                  <a:cubicBezTo>
                    <a:pt x="0" y="253924"/>
                    <a:pt x="16209" y="270133"/>
                    <a:pt x="36203" y="270133"/>
                  </a:cubicBezTo>
                  <a:lnTo>
                    <a:pt x="113961" y="270133"/>
                  </a:lnTo>
                  <a:lnTo>
                    <a:pt x="210284" y="330629"/>
                  </a:lnTo>
                  <a:lnTo>
                    <a:pt x="186003" y="270133"/>
                  </a:lnTo>
                  <a:lnTo>
                    <a:pt x="345533" y="270133"/>
                  </a:lnTo>
                  <a:cubicBezTo>
                    <a:pt x="365528" y="270133"/>
                    <a:pt x="381737" y="253924"/>
                    <a:pt x="381737" y="233930"/>
                  </a:cubicBezTo>
                  <a:lnTo>
                    <a:pt x="381737" y="36203"/>
                  </a:lnTo>
                  <a:cubicBezTo>
                    <a:pt x="381737" y="16209"/>
                    <a:pt x="365528" y="0"/>
                    <a:pt x="345533" y="0"/>
                  </a:cubicBezTo>
                  <a:close/>
                </a:path>
              </a:pathLst>
            </a:custGeom>
            <a:solidFill>
              <a:srgbClr val="964836"/>
            </a:solidFill>
            <a:ln w="10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grpSp>
          <p:nvGrpSpPr>
            <p:cNvPr id="22" name="그래픽 6">
              <a:extLst>
                <a:ext uri="{FF2B5EF4-FFF2-40B4-BE49-F238E27FC236}">
                  <a16:creationId xmlns:a16="http://schemas.microsoft.com/office/drawing/2014/main" id="{FD34B922-50AC-FD02-091B-52B60A4CEC46}"/>
                </a:ext>
              </a:extLst>
            </p:cNvPr>
            <p:cNvGrpSpPr/>
            <p:nvPr/>
          </p:nvGrpSpPr>
          <p:grpSpPr>
            <a:xfrm>
              <a:off x="272600" y="468198"/>
              <a:ext cx="264820" cy="113494"/>
              <a:chOff x="269939" y="467058"/>
              <a:chExt cx="270143" cy="115775"/>
            </a:xfrm>
            <a:solidFill>
              <a:srgbClr val="ECD4C2"/>
            </a:solidFill>
          </p:grpSpPr>
          <p:sp>
            <p:nvSpPr>
              <p:cNvPr id="24" name="자유형: 도형 23">
                <a:extLst>
                  <a:ext uri="{FF2B5EF4-FFF2-40B4-BE49-F238E27FC236}">
                    <a16:creationId xmlns:a16="http://schemas.microsoft.com/office/drawing/2014/main" id="{6FEAB60E-1446-3081-CC61-7B216781494A}"/>
                  </a:ext>
                </a:extLst>
              </p:cNvPr>
              <p:cNvSpPr/>
              <p:nvPr/>
            </p:nvSpPr>
            <p:spPr>
              <a:xfrm>
                <a:off x="269939" y="467058"/>
                <a:ext cx="270143" cy="35462"/>
              </a:xfrm>
              <a:custGeom>
                <a:avLst/>
                <a:gdLst>
                  <a:gd name="connsiteX0" fmla="*/ 0 w 270143"/>
                  <a:gd name="connsiteY0" fmla="*/ 0 h 35462"/>
                  <a:gd name="connsiteX1" fmla="*/ 270143 w 270143"/>
                  <a:gd name="connsiteY1" fmla="*/ 0 h 35462"/>
                  <a:gd name="connsiteX2" fmla="*/ 270143 w 270143"/>
                  <a:gd name="connsiteY2" fmla="*/ 35463 h 35462"/>
                  <a:gd name="connsiteX3" fmla="*/ 0 w 270143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143" h="35462">
                    <a:moveTo>
                      <a:pt x="0" y="0"/>
                    </a:moveTo>
                    <a:lnTo>
                      <a:pt x="270143" y="0"/>
                    </a:lnTo>
                    <a:lnTo>
                      <a:pt x="270143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5" name="자유형: 도형 24">
                <a:extLst>
                  <a:ext uri="{FF2B5EF4-FFF2-40B4-BE49-F238E27FC236}">
                    <a16:creationId xmlns:a16="http://schemas.microsoft.com/office/drawing/2014/main" id="{C8ED11A1-F7B3-59A1-3225-4B98BCED12E5}"/>
                  </a:ext>
                </a:extLst>
              </p:cNvPr>
              <p:cNvSpPr/>
              <p:nvPr/>
            </p:nvSpPr>
            <p:spPr>
              <a:xfrm>
                <a:off x="269939" y="547371"/>
                <a:ext cx="160625" cy="35462"/>
              </a:xfrm>
              <a:custGeom>
                <a:avLst/>
                <a:gdLst>
                  <a:gd name="connsiteX0" fmla="*/ 0 w 160625"/>
                  <a:gd name="connsiteY0" fmla="*/ 0 h 35462"/>
                  <a:gd name="connsiteX1" fmla="*/ 160626 w 160625"/>
                  <a:gd name="connsiteY1" fmla="*/ 0 h 35462"/>
                  <a:gd name="connsiteX2" fmla="*/ 160626 w 160625"/>
                  <a:gd name="connsiteY2" fmla="*/ 35463 h 35462"/>
                  <a:gd name="connsiteX3" fmla="*/ 0 w 160625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625" h="35462">
                    <a:moveTo>
                      <a:pt x="0" y="0"/>
                    </a:moveTo>
                    <a:lnTo>
                      <a:pt x="160626" y="0"/>
                    </a:lnTo>
                    <a:lnTo>
                      <a:pt x="160626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6" name="자유형: 도형 25">
                <a:extLst>
                  <a:ext uri="{FF2B5EF4-FFF2-40B4-BE49-F238E27FC236}">
                    <a16:creationId xmlns:a16="http://schemas.microsoft.com/office/drawing/2014/main" id="{C1728A79-089D-6D59-1CE5-39950326C081}"/>
                  </a:ext>
                </a:extLst>
              </p:cNvPr>
              <p:cNvSpPr/>
              <p:nvPr/>
            </p:nvSpPr>
            <p:spPr>
              <a:xfrm>
                <a:off x="459770" y="547371"/>
                <a:ext cx="80312" cy="35462"/>
              </a:xfrm>
              <a:custGeom>
                <a:avLst/>
                <a:gdLst>
                  <a:gd name="connsiteX0" fmla="*/ 0 w 80312"/>
                  <a:gd name="connsiteY0" fmla="*/ 0 h 35462"/>
                  <a:gd name="connsiteX1" fmla="*/ 80313 w 80312"/>
                  <a:gd name="connsiteY1" fmla="*/ 0 h 35462"/>
                  <a:gd name="connsiteX2" fmla="*/ 80313 w 80312"/>
                  <a:gd name="connsiteY2" fmla="*/ 35463 h 35462"/>
                  <a:gd name="connsiteX3" fmla="*/ 0 w 80312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312" h="35462">
                    <a:moveTo>
                      <a:pt x="0" y="0"/>
                    </a:moveTo>
                    <a:lnTo>
                      <a:pt x="80313" y="0"/>
                    </a:lnTo>
                    <a:lnTo>
                      <a:pt x="80313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</p:grpSp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7A0C70F6-AB33-F6B1-ABD9-DD958DFFED33}"/>
              </a:ext>
            </a:extLst>
          </p:cNvPr>
          <p:cNvSpPr/>
          <p:nvPr/>
        </p:nvSpPr>
        <p:spPr>
          <a:xfrm>
            <a:off x="2315620" y="6300939"/>
            <a:ext cx="7964732" cy="4035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spc="-50" dirty="0">
                <a:solidFill>
                  <a:schemeClr val="tx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The 5 stages of the KEDI Teaching Design Model [Source: Korea Institute for Educational Development (2023)]</a:t>
            </a:r>
          </a:p>
        </p:txBody>
      </p:sp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D671B8F4-B747-56EB-8F21-B32491AFBAEC}"/>
              </a:ext>
            </a:extLst>
          </p:cNvPr>
          <p:cNvSpPr/>
          <p:nvPr/>
        </p:nvSpPr>
        <p:spPr>
          <a:xfrm>
            <a:off x="718642" y="2182967"/>
            <a:ext cx="2087655" cy="10950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spc="-50" dirty="0">
                <a:solidFill>
                  <a:schemeClr val="tx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1. Classes and</a:t>
            </a:r>
            <a:br>
              <a:rPr lang="en-US" altLang="ko-KR" sz="1400" b="1" spc="-50" dirty="0">
                <a:solidFill>
                  <a:schemeClr val="tx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</a:br>
            <a:r>
              <a:rPr lang="en-US" altLang="ko-KR" sz="1400" b="1" spc="-50" dirty="0">
                <a:solidFill>
                  <a:schemeClr val="tx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Learner Analytics</a:t>
            </a:r>
          </a:p>
        </p:txBody>
      </p:sp>
      <p:sp>
        <p:nvSpPr>
          <p:cNvPr id="35" name="사각형: 둥근 모서리 34">
            <a:extLst>
              <a:ext uri="{FF2B5EF4-FFF2-40B4-BE49-F238E27FC236}">
                <a16:creationId xmlns:a16="http://schemas.microsoft.com/office/drawing/2014/main" id="{A5F9B1E8-6C6E-6605-9025-A79281E11F2A}"/>
              </a:ext>
            </a:extLst>
          </p:cNvPr>
          <p:cNvSpPr/>
          <p:nvPr/>
        </p:nvSpPr>
        <p:spPr>
          <a:xfrm>
            <a:off x="3086091" y="2182967"/>
            <a:ext cx="2046640" cy="109501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spc="-50" dirty="0">
                <a:solidFill>
                  <a:schemeClr val="tx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2. Determine the teaching method</a:t>
            </a:r>
          </a:p>
        </p:txBody>
      </p:sp>
      <p:sp>
        <p:nvSpPr>
          <p:cNvPr id="36" name="사각형: 둥근 모서리 35">
            <a:extLst>
              <a:ext uri="{FF2B5EF4-FFF2-40B4-BE49-F238E27FC236}">
                <a16:creationId xmlns:a16="http://schemas.microsoft.com/office/drawing/2014/main" id="{831AFF2D-9D7C-E108-CC93-85E1BF1C3CBA}"/>
              </a:ext>
            </a:extLst>
          </p:cNvPr>
          <p:cNvSpPr/>
          <p:nvPr/>
        </p:nvSpPr>
        <p:spPr>
          <a:xfrm>
            <a:off x="5368069" y="2172649"/>
            <a:ext cx="2046639" cy="109501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spc="-50" dirty="0">
                <a:solidFill>
                  <a:schemeClr val="tx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3. Determine your teaching strategy</a:t>
            </a:r>
          </a:p>
        </p:txBody>
      </p:sp>
      <p:sp>
        <p:nvSpPr>
          <p:cNvPr id="37" name="사각형: 둥근 모서리 36">
            <a:extLst>
              <a:ext uri="{FF2B5EF4-FFF2-40B4-BE49-F238E27FC236}">
                <a16:creationId xmlns:a16="http://schemas.microsoft.com/office/drawing/2014/main" id="{E3F71C29-04A7-0C9E-E560-50541BC4DE89}"/>
              </a:ext>
            </a:extLst>
          </p:cNvPr>
          <p:cNvSpPr/>
          <p:nvPr/>
        </p:nvSpPr>
        <p:spPr>
          <a:xfrm>
            <a:off x="7600542" y="2182967"/>
            <a:ext cx="2046639" cy="109501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spc="-50" dirty="0">
                <a:solidFill>
                  <a:schemeClr val="tx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4. Select AIDT-based teaching and learning activities</a:t>
            </a:r>
          </a:p>
        </p:txBody>
      </p:sp>
      <p:sp>
        <p:nvSpPr>
          <p:cNvPr id="38" name="사각형: 둥근 모서리 37">
            <a:extLst>
              <a:ext uri="{FF2B5EF4-FFF2-40B4-BE49-F238E27FC236}">
                <a16:creationId xmlns:a16="http://schemas.microsoft.com/office/drawing/2014/main" id="{56DE310F-5173-82C2-5182-35FEED306173}"/>
              </a:ext>
            </a:extLst>
          </p:cNvPr>
          <p:cNvSpPr/>
          <p:nvPr/>
        </p:nvSpPr>
        <p:spPr>
          <a:xfrm>
            <a:off x="9829750" y="2183407"/>
            <a:ext cx="2046642" cy="108505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spc="-50" dirty="0">
                <a:solidFill>
                  <a:schemeClr val="tx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5. Personalized lessons</a:t>
            </a:r>
            <a:br>
              <a:rPr lang="en-US" altLang="ko-KR" sz="1400" b="1" spc="-50" dirty="0">
                <a:solidFill>
                  <a:schemeClr val="tx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</a:br>
            <a:r>
              <a:rPr lang="en-US" altLang="ko-KR" sz="1400" b="1" spc="-50" dirty="0">
                <a:solidFill>
                  <a:schemeClr val="tx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Model Development</a:t>
            </a:r>
          </a:p>
        </p:txBody>
      </p:sp>
      <p:sp>
        <p:nvSpPr>
          <p:cNvPr id="63" name="사각형: 둥근 모서리 62">
            <a:extLst>
              <a:ext uri="{FF2B5EF4-FFF2-40B4-BE49-F238E27FC236}">
                <a16:creationId xmlns:a16="http://schemas.microsoft.com/office/drawing/2014/main" id="{CFD66D69-0C2C-F2B0-E0B8-151FC01F1AA5}"/>
              </a:ext>
            </a:extLst>
          </p:cNvPr>
          <p:cNvSpPr/>
          <p:nvPr/>
        </p:nvSpPr>
        <p:spPr>
          <a:xfrm>
            <a:off x="7600541" y="3459554"/>
            <a:ext cx="2046641" cy="1857532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spc="-50" dirty="0">
                <a:solidFill>
                  <a:schemeClr val="tx1"/>
                </a:solidFill>
                <a:ea typeface="Pretendard Medium" panose="02000603000000020004" pitchFamily="50" charset="-127"/>
              </a:rPr>
              <a:t>Matrix Utilization Lessons</a:t>
            </a:r>
            <a:br>
              <a:rPr lang="en-US" altLang="ko-KR" sz="1600" spc="-50" dirty="0">
                <a:solidFill>
                  <a:schemeClr val="tx1"/>
                </a:solidFill>
                <a:ea typeface="Pretendard Medium" panose="02000603000000020004" pitchFamily="50" charset="-127"/>
              </a:rPr>
            </a:br>
            <a:r>
              <a:rPr lang="en-US" altLang="ko-KR" sz="1600" spc="-50" dirty="0">
                <a:solidFill>
                  <a:schemeClr val="tx1"/>
                </a:solidFill>
                <a:ea typeface="Pretendard Medium" panose="02000603000000020004" pitchFamily="50" charset="-127"/>
              </a:rPr>
              <a:t>AI-powered to do step by step</a:t>
            </a:r>
            <a:br>
              <a:rPr lang="en-US" altLang="ko-KR" sz="1600" spc="-50" dirty="0">
                <a:solidFill>
                  <a:schemeClr val="tx1"/>
                </a:solidFill>
                <a:ea typeface="Pretendard Medium" panose="02000603000000020004" pitchFamily="50" charset="-127"/>
              </a:rPr>
            </a:br>
            <a:r>
              <a:rPr lang="en-US" altLang="ko-KR" sz="1600" spc="-50" dirty="0">
                <a:solidFill>
                  <a:schemeClr val="tx1"/>
                </a:solidFill>
                <a:ea typeface="Pretendard Medium" panose="02000603000000020004" pitchFamily="50" charset="-127"/>
              </a:rPr>
              <a:t>Teaching and Learning Activity Selection</a:t>
            </a: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51D649D9-042A-1BC0-BB01-89D8F2A80A2D}"/>
              </a:ext>
            </a:extLst>
          </p:cNvPr>
          <p:cNvGrpSpPr/>
          <p:nvPr/>
        </p:nvGrpSpPr>
        <p:grpSpPr>
          <a:xfrm>
            <a:off x="695740" y="918375"/>
            <a:ext cx="11526713" cy="400110"/>
            <a:chOff x="643984" y="1481079"/>
            <a:chExt cx="11526713" cy="40011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CC1C208-CF10-E475-055D-4E34F8B87248}"/>
                </a:ext>
              </a:extLst>
            </p:cNvPr>
            <p:cNvSpPr txBox="1"/>
            <p:nvPr/>
          </p:nvSpPr>
          <p:spPr>
            <a:xfrm>
              <a:off x="869205" y="1481079"/>
              <a:ext cx="113014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dirty="0">
                  <a:solidFill>
                    <a:srgbClr val="231C1A"/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</a:rPr>
                <a:t>KEDI Teaching and Learning Design Model (Korea Institute for Educational Development, 2023)</a:t>
              </a:r>
              <a:endParaRPr lang="ko-KR" altLang="en-US" sz="2000" dirty="0">
                <a:solidFill>
                  <a:srgbClr val="231C1A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endParaRPr>
            </a:p>
          </p:txBody>
        </p:sp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74C0C3FD-B86B-00A5-EFF5-308A4EB1F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984" y="1571405"/>
              <a:ext cx="260244" cy="219459"/>
            </a:xfrm>
            <a:prstGeom prst="rect">
              <a:avLst/>
            </a:prstGeom>
            <a:noFill/>
          </p:spPr>
        </p:pic>
      </p:grp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14516D0D-3F3C-38F2-CF85-84D8D6691119}"/>
              </a:ext>
            </a:extLst>
          </p:cNvPr>
          <p:cNvSpPr/>
          <p:nvPr/>
        </p:nvSpPr>
        <p:spPr>
          <a:xfrm>
            <a:off x="759656" y="3450822"/>
            <a:ext cx="2046641" cy="1857532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spc="-50">
                <a:solidFill>
                  <a:schemeClr val="tx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Lesson objectives, learning content,</a:t>
            </a:r>
            <a:br>
              <a:rPr lang="en-US" altLang="ko-KR" sz="1600" spc="-50">
                <a:solidFill>
                  <a:schemeClr val="tx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</a:br>
            <a:r>
              <a:rPr lang="en-US" altLang="ko-KR" sz="1600" spc="-50">
                <a:solidFill>
                  <a:schemeClr val="tx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Demands, Learner Analysis</a:t>
            </a:r>
            <a:br>
              <a:rPr lang="en-US" altLang="ko-KR" sz="1600" spc="-50">
                <a:solidFill>
                  <a:schemeClr val="tx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</a:br>
            <a:r>
              <a:rPr lang="en-US" altLang="ko-KR" sz="1600" spc="-50">
                <a:solidFill>
                  <a:schemeClr val="tx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</a:rPr>
              <a:t>Utilize → dashboards</a:t>
            </a:r>
            <a:endParaRPr lang="en-US" altLang="ko-KR" sz="1600" spc="-50" dirty="0">
              <a:solidFill>
                <a:schemeClr val="tx1"/>
              </a:solidFill>
              <a:latin typeface="Pretendard Medium" panose="02000603000000020004" pitchFamily="50" charset="-127"/>
              <a:ea typeface="Pretendard Medium" panose="02000603000000020004" pitchFamily="50" charset="-127"/>
            </a:endParaRP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5E20C855-AFF4-FC73-D478-4AE64A0B29CA}"/>
              </a:ext>
            </a:extLst>
          </p:cNvPr>
          <p:cNvSpPr/>
          <p:nvPr/>
        </p:nvSpPr>
        <p:spPr>
          <a:xfrm>
            <a:off x="3039951" y="3450822"/>
            <a:ext cx="2046641" cy="1857532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spc="-50" dirty="0">
                <a:solidFill>
                  <a:schemeClr val="tx1"/>
                </a:solidFill>
                <a:ea typeface="Pretendard Medium" panose="02000603000000020004" pitchFamily="50" charset="-127"/>
              </a:rPr>
              <a:t>Lecture (knowledge transfer) type</a:t>
            </a:r>
            <a:br>
              <a:rPr lang="en-US" altLang="ko-KR" sz="1600" spc="-50" dirty="0">
                <a:solidFill>
                  <a:schemeClr val="tx1"/>
                </a:solidFill>
                <a:ea typeface="Pretendard Medium" panose="02000603000000020004" pitchFamily="50" charset="-127"/>
              </a:rPr>
            </a:br>
            <a:r>
              <a:rPr lang="en-US" altLang="ko-KR" sz="1600" spc="-50" dirty="0">
                <a:solidFill>
                  <a:schemeClr val="tx1"/>
                </a:solidFill>
                <a:ea typeface="Pretendard Medium" panose="02000603000000020004" pitchFamily="50" charset="-127"/>
              </a:rPr>
              <a:t>Problem-solving, hands-on</a:t>
            </a:r>
            <a:br>
              <a:rPr lang="en-US" altLang="ko-KR" sz="1600" spc="-50" dirty="0">
                <a:solidFill>
                  <a:schemeClr val="tx1"/>
                </a:solidFill>
                <a:ea typeface="Pretendard Medium" panose="02000603000000020004" pitchFamily="50" charset="-127"/>
              </a:rPr>
            </a:br>
            <a:r>
              <a:rPr lang="en-US" altLang="ko-KR" sz="1600" spc="-50" dirty="0">
                <a:solidFill>
                  <a:schemeClr val="tx1"/>
                </a:solidFill>
                <a:ea typeface="Pretendard Medium" panose="02000603000000020004" pitchFamily="50" charset="-127"/>
              </a:rPr>
              <a:t>Cooperative learning type, etc.</a:t>
            </a:r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00F8B980-6320-60C3-115D-9F4B370E7005}"/>
              </a:ext>
            </a:extLst>
          </p:cNvPr>
          <p:cNvSpPr/>
          <p:nvPr/>
        </p:nvSpPr>
        <p:spPr>
          <a:xfrm>
            <a:off x="5371332" y="3450822"/>
            <a:ext cx="2046641" cy="1857532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altLang="ko-KR" sz="1600" spc="-50" dirty="0">
                <a:solidFill>
                  <a:schemeClr val="tx1"/>
                </a:solidFill>
                <a:ea typeface="Pretendard Medium" panose="02000603000000020004" pitchFamily="50" charset="-127"/>
              </a:rPr>
              <a:t>Motivation, Understanding Enhancement,</a:t>
            </a:r>
            <a:br>
              <a:rPr lang="fr-FR" altLang="ko-KR" sz="1600" spc="-50" dirty="0">
                <a:solidFill>
                  <a:schemeClr val="tx1"/>
                </a:solidFill>
                <a:ea typeface="Pretendard Medium" panose="02000603000000020004" pitchFamily="50" charset="-127"/>
              </a:rPr>
            </a:br>
            <a:r>
              <a:rPr lang="fr-FR" altLang="ko-KR" sz="1600" spc="-50" dirty="0">
                <a:solidFill>
                  <a:schemeClr val="tx1"/>
                </a:solidFill>
                <a:ea typeface="Pretendard Medium" panose="02000603000000020004" pitchFamily="50" charset="-127"/>
              </a:rPr>
              <a:t>Participation promotion, interaction strategies, etc.</a:t>
            </a:r>
            <a:endParaRPr lang="en-US" altLang="ko-KR" sz="1600" spc="-50" dirty="0">
              <a:solidFill>
                <a:schemeClr val="tx1"/>
              </a:solidFill>
              <a:ea typeface="Pretendard Medium" panose="02000603000000020004" pitchFamily="50" charset="-127"/>
            </a:endParaRP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7BB166C2-51B0-2902-73F0-3EC064173308}"/>
              </a:ext>
            </a:extLst>
          </p:cNvPr>
          <p:cNvSpPr/>
          <p:nvPr/>
        </p:nvSpPr>
        <p:spPr>
          <a:xfrm>
            <a:off x="9829750" y="3450822"/>
            <a:ext cx="2046641" cy="1857532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spc="-50" dirty="0">
                <a:solidFill>
                  <a:schemeClr val="tx1"/>
                </a:solidFill>
                <a:ea typeface="Pretendard Medium" panose="02000603000000020004" pitchFamily="50" charset="-127"/>
              </a:rPr>
              <a:t>Teachers can use their own lessons</a:t>
            </a:r>
            <a:br>
              <a:rPr lang="en-US" altLang="ko-KR" sz="1600" spc="-50" dirty="0">
                <a:solidFill>
                  <a:schemeClr val="tx1"/>
                </a:solidFill>
                <a:ea typeface="Pretendard Medium" panose="02000603000000020004" pitchFamily="50" charset="-127"/>
              </a:rPr>
            </a:br>
            <a:r>
              <a:rPr lang="en-US" altLang="ko-KR" sz="1600" spc="-50" dirty="0">
                <a:solidFill>
                  <a:schemeClr val="tx1"/>
                </a:solidFill>
                <a:ea typeface="Pretendard Medium" panose="02000603000000020004" pitchFamily="50" charset="-127"/>
              </a:rPr>
              <a:t>Powered by the right AI DT</a:t>
            </a:r>
            <a:br>
              <a:rPr lang="en-US" altLang="ko-KR" sz="1600" spc="-50" dirty="0">
                <a:solidFill>
                  <a:schemeClr val="tx1"/>
                </a:solidFill>
                <a:ea typeface="Pretendard Medium" panose="02000603000000020004" pitchFamily="50" charset="-127"/>
              </a:rPr>
            </a:br>
            <a:r>
              <a:rPr lang="en-US" altLang="ko-KR" sz="1600" spc="-50" dirty="0">
                <a:solidFill>
                  <a:schemeClr val="tx1"/>
                </a:solidFill>
                <a:ea typeface="Pretendard Medium" panose="02000603000000020004" pitchFamily="50" charset="-127"/>
              </a:rPr>
              <a:t>Lesson Model Development</a:t>
            </a:r>
          </a:p>
        </p:txBody>
      </p:sp>
    </p:spTree>
    <p:extLst>
      <p:ext uri="{BB962C8B-B14F-4D97-AF65-F5344CB8AC3E}">
        <p14:creationId xmlns:p14="http://schemas.microsoft.com/office/powerpoint/2010/main" val="7768064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7AF12-0E09-23E0-33CC-ABF169B7A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E437908D-AEFE-783F-293C-BCD88F0C0458}"/>
              </a:ext>
            </a:extLst>
          </p:cNvPr>
          <p:cNvSpPr/>
          <p:nvPr/>
        </p:nvSpPr>
        <p:spPr>
          <a:xfrm>
            <a:off x="0" y="267587"/>
            <a:ext cx="12192000" cy="541020"/>
          </a:xfrm>
          <a:prstGeom prst="roundRect">
            <a:avLst>
              <a:gd name="adj" fmla="val 0"/>
            </a:avLst>
          </a:prstGeom>
          <a:gradFill>
            <a:gsLst>
              <a:gs pos="22000">
                <a:srgbClr val="DDB08E"/>
              </a:gs>
              <a:gs pos="100000">
                <a:srgbClr val="DDB08E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2000" rIns="0" bIns="0" rtlCol="0" anchor="ctr"/>
          <a:lstStyle/>
          <a:p>
            <a:pPr>
              <a:lnSpc>
                <a:spcPct val="80000"/>
              </a:lnSpc>
            </a:pPr>
            <a:r>
              <a:rPr lang="ko-KR" altLang="en-US" sz="2400" spc="-50" dirty="0">
                <a:solidFill>
                  <a:srgbClr val="231C1A"/>
                </a:solidFill>
                <a:ea typeface="Pretendard ExtraBold" panose="02000903000000020004" pitchFamily="50" charset="-127"/>
              </a:rPr>
              <a:t> </a:t>
            </a:r>
            <a:r>
              <a:rPr lang="en-US" altLang="ko-KR" sz="2400" spc="-50" dirty="0">
                <a:solidFill>
                  <a:srgbClr val="231C1A"/>
                </a:solidFill>
                <a:ea typeface="Pretendard ExtraBold" panose="02000903000000020004" pitchFamily="50" charset="-127"/>
              </a:rPr>
              <a:t>Assessment-Centered Teaching-Learning Model</a:t>
            </a: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487787AE-744D-E3A9-D098-02AE896B424A}"/>
              </a:ext>
            </a:extLst>
          </p:cNvPr>
          <p:cNvGrpSpPr/>
          <p:nvPr/>
        </p:nvGrpSpPr>
        <p:grpSpPr>
          <a:xfrm>
            <a:off x="214138" y="389875"/>
            <a:ext cx="381736" cy="330628"/>
            <a:chOff x="214138" y="389875"/>
            <a:chExt cx="381736" cy="330628"/>
          </a:xfrm>
        </p:grpSpPr>
        <p:sp>
          <p:nvSpPr>
            <p:cNvPr id="21" name="자유형: 도형 20">
              <a:extLst>
                <a:ext uri="{FF2B5EF4-FFF2-40B4-BE49-F238E27FC236}">
                  <a16:creationId xmlns:a16="http://schemas.microsoft.com/office/drawing/2014/main" id="{A78408BD-93CC-5A81-9F3C-1E7BD8353FDB}"/>
                </a:ext>
              </a:extLst>
            </p:cNvPr>
            <p:cNvSpPr/>
            <p:nvPr/>
          </p:nvSpPr>
          <p:spPr>
            <a:xfrm>
              <a:off x="214138" y="389875"/>
              <a:ext cx="381736" cy="330628"/>
            </a:xfrm>
            <a:custGeom>
              <a:avLst/>
              <a:gdLst>
                <a:gd name="connsiteX0" fmla="*/ 345544 w 381736"/>
                <a:gd name="connsiteY0" fmla="*/ 0 h 330628"/>
                <a:gd name="connsiteX1" fmla="*/ 36203 w 381736"/>
                <a:gd name="connsiteY1" fmla="*/ 0 h 330628"/>
                <a:gd name="connsiteX2" fmla="*/ 0 w 381736"/>
                <a:gd name="connsiteY2" fmla="*/ 36203 h 330628"/>
                <a:gd name="connsiteX3" fmla="*/ 0 w 381736"/>
                <a:gd name="connsiteY3" fmla="*/ 233930 h 330628"/>
                <a:gd name="connsiteX4" fmla="*/ 36203 w 381736"/>
                <a:gd name="connsiteY4" fmla="*/ 270133 h 330628"/>
                <a:gd name="connsiteX5" fmla="*/ 113961 w 381736"/>
                <a:gd name="connsiteY5" fmla="*/ 270133 h 330628"/>
                <a:gd name="connsiteX6" fmla="*/ 210284 w 381736"/>
                <a:gd name="connsiteY6" fmla="*/ 330629 h 330628"/>
                <a:gd name="connsiteX7" fmla="*/ 186003 w 381736"/>
                <a:gd name="connsiteY7" fmla="*/ 270133 h 330628"/>
                <a:gd name="connsiteX8" fmla="*/ 345533 w 381736"/>
                <a:gd name="connsiteY8" fmla="*/ 270133 h 330628"/>
                <a:gd name="connsiteX9" fmla="*/ 381737 w 381736"/>
                <a:gd name="connsiteY9" fmla="*/ 233930 h 330628"/>
                <a:gd name="connsiteX10" fmla="*/ 381737 w 381736"/>
                <a:gd name="connsiteY10" fmla="*/ 36203 h 330628"/>
                <a:gd name="connsiteX11" fmla="*/ 345533 w 381736"/>
                <a:gd name="connsiteY11" fmla="*/ 0 h 33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1736" h="330628">
                  <a:moveTo>
                    <a:pt x="345544" y="0"/>
                  </a:moveTo>
                  <a:lnTo>
                    <a:pt x="36203" y="0"/>
                  </a:lnTo>
                  <a:cubicBezTo>
                    <a:pt x="16209" y="0"/>
                    <a:pt x="0" y="16209"/>
                    <a:pt x="0" y="36203"/>
                  </a:cubicBezTo>
                  <a:lnTo>
                    <a:pt x="0" y="233930"/>
                  </a:lnTo>
                  <a:cubicBezTo>
                    <a:pt x="0" y="253924"/>
                    <a:pt x="16209" y="270133"/>
                    <a:pt x="36203" y="270133"/>
                  </a:cubicBezTo>
                  <a:lnTo>
                    <a:pt x="113961" y="270133"/>
                  </a:lnTo>
                  <a:lnTo>
                    <a:pt x="210284" y="330629"/>
                  </a:lnTo>
                  <a:lnTo>
                    <a:pt x="186003" y="270133"/>
                  </a:lnTo>
                  <a:lnTo>
                    <a:pt x="345533" y="270133"/>
                  </a:lnTo>
                  <a:cubicBezTo>
                    <a:pt x="365528" y="270133"/>
                    <a:pt x="381737" y="253924"/>
                    <a:pt x="381737" y="233930"/>
                  </a:cubicBezTo>
                  <a:lnTo>
                    <a:pt x="381737" y="36203"/>
                  </a:lnTo>
                  <a:cubicBezTo>
                    <a:pt x="381737" y="16209"/>
                    <a:pt x="365528" y="0"/>
                    <a:pt x="345533" y="0"/>
                  </a:cubicBezTo>
                  <a:close/>
                </a:path>
              </a:pathLst>
            </a:custGeom>
            <a:solidFill>
              <a:srgbClr val="964836"/>
            </a:solidFill>
            <a:ln w="10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grpSp>
          <p:nvGrpSpPr>
            <p:cNvPr id="22" name="그래픽 6">
              <a:extLst>
                <a:ext uri="{FF2B5EF4-FFF2-40B4-BE49-F238E27FC236}">
                  <a16:creationId xmlns:a16="http://schemas.microsoft.com/office/drawing/2014/main" id="{DD856C11-8214-1CE0-24AE-158DEA5A7B49}"/>
                </a:ext>
              </a:extLst>
            </p:cNvPr>
            <p:cNvGrpSpPr/>
            <p:nvPr/>
          </p:nvGrpSpPr>
          <p:grpSpPr>
            <a:xfrm>
              <a:off x="272600" y="468198"/>
              <a:ext cx="264820" cy="113494"/>
              <a:chOff x="269939" y="467058"/>
              <a:chExt cx="270143" cy="115775"/>
            </a:xfrm>
            <a:solidFill>
              <a:srgbClr val="ECD4C2"/>
            </a:solidFill>
          </p:grpSpPr>
          <p:sp>
            <p:nvSpPr>
              <p:cNvPr id="24" name="자유형: 도형 23">
                <a:extLst>
                  <a:ext uri="{FF2B5EF4-FFF2-40B4-BE49-F238E27FC236}">
                    <a16:creationId xmlns:a16="http://schemas.microsoft.com/office/drawing/2014/main" id="{3E2744F3-C648-9884-F10B-A2342DFC5F31}"/>
                  </a:ext>
                </a:extLst>
              </p:cNvPr>
              <p:cNvSpPr/>
              <p:nvPr/>
            </p:nvSpPr>
            <p:spPr>
              <a:xfrm>
                <a:off x="269939" y="467058"/>
                <a:ext cx="270143" cy="35462"/>
              </a:xfrm>
              <a:custGeom>
                <a:avLst/>
                <a:gdLst>
                  <a:gd name="connsiteX0" fmla="*/ 0 w 270143"/>
                  <a:gd name="connsiteY0" fmla="*/ 0 h 35462"/>
                  <a:gd name="connsiteX1" fmla="*/ 270143 w 270143"/>
                  <a:gd name="connsiteY1" fmla="*/ 0 h 35462"/>
                  <a:gd name="connsiteX2" fmla="*/ 270143 w 270143"/>
                  <a:gd name="connsiteY2" fmla="*/ 35463 h 35462"/>
                  <a:gd name="connsiteX3" fmla="*/ 0 w 270143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143" h="35462">
                    <a:moveTo>
                      <a:pt x="0" y="0"/>
                    </a:moveTo>
                    <a:lnTo>
                      <a:pt x="270143" y="0"/>
                    </a:lnTo>
                    <a:lnTo>
                      <a:pt x="270143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5" name="자유형: 도형 24">
                <a:extLst>
                  <a:ext uri="{FF2B5EF4-FFF2-40B4-BE49-F238E27FC236}">
                    <a16:creationId xmlns:a16="http://schemas.microsoft.com/office/drawing/2014/main" id="{E15F331E-D786-AC9A-6E35-4FFBD6817E8A}"/>
                  </a:ext>
                </a:extLst>
              </p:cNvPr>
              <p:cNvSpPr/>
              <p:nvPr/>
            </p:nvSpPr>
            <p:spPr>
              <a:xfrm>
                <a:off x="269939" y="547371"/>
                <a:ext cx="160625" cy="35462"/>
              </a:xfrm>
              <a:custGeom>
                <a:avLst/>
                <a:gdLst>
                  <a:gd name="connsiteX0" fmla="*/ 0 w 160625"/>
                  <a:gd name="connsiteY0" fmla="*/ 0 h 35462"/>
                  <a:gd name="connsiteX1" fmla="*/ 160626 w 160625"/>
                  <a:gd name="connsiteY1" fmla="*/ 0 h 35462"/>
                  <a:gd name="connsiteX2" fmla="*/ 160626 w 160625"/>
                  <a:gd name="connsiteY2" fmla="*/ 35463 h 35462"/>
                  <a:gd name="connsiteX3" fmla="*/ 0 w 160625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625" h="35462">
                    <a:moveTo>
                      <a:pt x="0" y="0"/>
                    </a:moveTo>
                    <a:lnTo>
                      <a:pt x="160626" y="0"/>
                    </a:lnTo>
                    <a:lnTo>
                      <a:pt x="160626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6" name="자유형: 도형 25">
                <a:extLst>
                  <a:ext uri="{FF2B5EF4-FFF2-40B4-BE49-F238E27FC236}">
                    <a16:creationId xmlns:a16="http://schemas.microsoft.com/office/drawing/2014/main" id="{86B4AF8A-4BBD-8E0E-A069-B8F62C1AED31}"/>
                  </a:ext>
                </a:extLst>
              </p:cNvPr>
              <p:cNvSpPr/>
              <p:nvPr/>
            </p:nvSpPr>
            <p:spPr>
              <a:xfrm>
                <a:off x="459770" y="547371"/>
                <a:ext cx="80312" cy="35462"/>
              </a:xfrm>
              <a:custGeom>
                <a:avLst/>
                <a:gdLst>
                  <a:gd name="connsiteX0" fmla="*/ 0 w 80312"/>
                  <a:gd name="connsiteY0" fmla="*/ 0 h 35462"/>
                  <a:gd name="connsiteX1" fmla="*/ 80313 w 80312"/>
                  <a:gd name="connsiteY1" fmla="*/ 0 h 35462"/>
                  <a:gd name="connsiteX2" fmla="*/ 80313 w 80312"/>
                  <a:gd name="connsiteY2" fmla="*/ 35463 h 35462"/>
                  <a:gd name="connsiteX3" fmla="*/ 0 w 80312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312" h="35462">
                    <a:moveTo>
                      <a:pt x="0" y="0"/>
                    </a:moveTo>
                    <a:lnTo>
                      <a:pt x="80313" y="0"/>
                    </a:lnTo>
                    <a:lnTo>
                      <a:pt x="80313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B0EA5BCC-A4EE-05CF-80B1-01505479C979}"/>
              </a:ext>
            </a:extLst>
          </p:cNvPr>
          <p:cNvGrpSpPr/>
          <p:nvPr/>
        </p:nvGrpSpPr>
        <p:grpSpPr>
          <a:xfrm>
            <a:off x="695740" y="918375"/>
            <a:ext cx="8699464" cy="400110"/>
            <a:chOff x="643984" y="1481079"/>
            <a:chExt cx="8699464" cy="40011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9FAD6B1-9C45-F546-9A7F-500481E2C2CA}"/>
                </a:ext>
              </a:extLst>
            </p:cNvPr>
            <p:cNvSpPr txBox="1"/>
            <p:nvPr/>
          </p:nvSpPr>
          <p:spPr>
            <a:xfrm>
              <a:off x="791363" y="1481079"/>
              <a:ext cx="85520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dirty="0">
                  <a:solidFill>
                    <a:srgbClr val="231C1A"/>
                  </a:solidFill>
                  <a:ea typeface="Pretendard SemiBold" panose="02000703000000020004" pitchFamily="2" charset="-127"/>
                </a:rPr>
                <a:t> the curriculum based on Backward Design</a:t>
              </a:r>
              <a:r>
                <a:rPr lang="en-US" altLang="ko-KR" sz="2000" dirty="0">
                  <a:solidFill>
                    <a:srgbClr val="231C1A"/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</a:rPr>
                <a:t>(Wiggins &amp; McTighe, 2005)</a:t>
              </a:r>
            </a:p>
          </p:txBody>
        </p:sp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1DF0A49E-DE10-CA37-9895-F91230A06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984" y="1571405"/>
              <a:ext cx="260244" cy="219459"/>
            </a:xfrm>
            <a:prstGeom prst="rect">
              <a:avLst/>
            </a:prstGeom>
            <a:noFill/>
          </p:spPr>
        </p:pic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0D026E52-1284-81D3-299D-A0DA2C512BFC}"/>
              </a:ext>
            </a:extLst>
          </p:cNvPr>
          <p:cNvGrpSpPr/>
          <p:nvPr/>
        </p:nvGrpSpPr>
        <p:grpSpPr>
          <a:xfrm>
            <a:off x="684213" y="1547652"/>
            <a:ext cx="6894098" cy="707886"/>
            <a:chOff x="643984" y="1481079"/>
            <a:chExt cx="6894098" cy="70788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5BC3401-8183-9CF0-A839-52A6B17F3F89}"/>
                </a:ext>
              </a:extLst>
            </p:cNvPr>
            <p:cNvSpPr txBox="1"/>
            <p:nvPr/>
          </p:nvSpPr>
          <p:spPr>
            <a:xfrm>
              <a:off x="869205" y="1481079"/>
              <a:ext cx="666887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dirty="0">
                  <a:solidFill>
                    <a:srgbClr val="231C1A"/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</a:rPr>
                <a:t>Develop evaluation tasks or implementation tasks first, </a:t>
              </a:r>
            </a:p>
            <a:p>
              <a:r>
                <a:rPr lang="en-US" altLang="ko-KR" sz="2000" dirty="0">
                  <a:solidFill>
                    <a:srgbClr val="231C1A"/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</a:rPr>
                <a:t>and then develop teaching and learning processes.</a:t>
              </a:r>
              <a:endParaRPr lang="ko-KR" altLang="en-US" sz="2000" dirty="0">
                <a:solidFill>
                  <a:srgbClr val="231C1A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endParaRPr>
            </a:p>
          </p:txBody>
        </p:sp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FB983099-A270-F6BD-5E21-FD234BCDA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984" y="1571405"/>
              <a:ext cx="260244" cy="219459"/>
            </a:xfrm>
            <a:prstGeom prst="rect">
              <a:avLst/>
            </a:prstGeom>
            <a:noFill/>
          </p:spPr>
        </p:pic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C81F95DF-646F-6D80-7ADD-35F8BBE93523}"/>
              </a:ext>
            </a:extLst>
          </p:cNvPr>
          <p:cNvGrpSpPr/>
          <p:nvPr/>
        </p:nvGrpSpPr>
        <p:grpSpPr>
          <a:xfrm>
            <a:off x="684213" y="2499525"/>
            <a:ext cx="9293344" cy="707886"/>
            <a:chOff x="643984" y="1481079"/>
            <a:chExt cx="9293344" cy="70788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B755787-45C9-7BB4-3D14-46413BE86BA5}"/>
                </a:ext>
              </a:extLst>
            </p:cNvPr>
            <p:cNvSpPr txBox="1"/>
            <p:nvPr/>
          </p:nvSpPr>
          <p:spPr>
            <a:xfrm>
              <a:off x="869205" y="1481079"/>
              <a:ext cx="906812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dirty="0">
                  <a:solidFill>
                    <a:srgbClr val="231C1A"/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</a:rPr>
                <a:t>Assessment is the center, </a:t>
              </a:r>
            </a:p>
            <a:p>
              <a:r>
                <a:rPr lang="en-US" altLang="ko-KR" sz="2000" dirty="0">
                  <a:solidFill>
                    <a:srgbClr val="231C1A"/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</a:rPr>
                <a:t>and the development of assessment tasks is the beginning of lesson design</a:t>
              </a:r>
              <a:endParaRPr lang="ko-KR" altLang="en-US" sz="2000" dirty="0">
                <a:solidFill>
                  <a:srgbClr val="231C1A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endParaRPr>
            </a:p>
          </p:txBody>
        </p:sp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B023672E-3477-D66A-96AF-1E9F32A1F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984" y="1571405"/>
              <a:ext cx="260244" cy="219459"/>
            </a:xfrm>
            <a:prstGeom prst="rect">
              <a:avLst/>
            </a:prstGeom>
            <a:noFill/>
          </p:spPr>
        </p:pic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DA3BA813-BB95-234D-FFF8-C45A0DAE0C61}"/>
              </a:ext>
            </a:extLst>
          </p:cNvPr>
          <p:cNvGrpSpPr/>
          <p:nvPr/>
        </p:nvGrpSpPr>
        <p:grpSpPr>
          <a:xfrm>
            <a:off x="673931" y="3451397"/>
            <a:ext cx="11596219" cy="707886"/>
            <a:chOff x="643984" y="1481079"/>
            <a:chExt cx="11596219" cy="70788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BA1AA51-53B7-D621-26FD-6FAAAF1BF7BF}"/>
                </a:ext>
              </a:extLst>
            </p:cNvPr>
            <p:cNvSpPr txBox="1"/>
            <p:nvPr/>
          </p:nvSpPr>
          <p:spPr>
            <a:xfrm>
              <a:off x="869205" y="1481079"/>
              <a:ext cx="1137099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dirty="0">
                  <a:solidFill>
                    <a:srgbClr val="231C1A"/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</a:rPr>
                <a:t>Assessments are conducted to confirm that learners have understood the key learning content </a:t>
              </a:r>
            </a:p>
            <a:p>
              <a:r>
                <a:rPr lang="en-US" altLang="ko-KR" sz="2000" dirty="0">
                  <a:solidFill>
                    <a:srgbClr val="231C1A"/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</a:rPr>
                <a:t>corresponding to the learning objectives</a:t>
              </a:r>
              <a:endParaRPr lang="ko-KR" altLang="en-US" sz="2000" dirty="0">
                <a:solidFill>
                  <a:srgbClr val="231C1A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endParaRPr>
            </a:p>
          </p:txBody>
        </p:sp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BE4910C0-87E9-1F80-5A22-FA684E420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984" y="1571405"/>
              <a:ext cx="260244" cy="219459"/>
            </a:xfrm>
            <a:prstGeom prst="rect">
              <a:avLst/>
            </a:prstGeom>
            <a:noFill/>
          </p:spPr>
        </p:pic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B7110A1F-BB91-44FC-4EC4-5613DD53F59B}"/>
              </a:ext>
            </a:extLst>
          </p:cNvPr>
          <p:cNvGrpSpPr/>
          <p:nvPr/>
        </p:nvGrpSpPr>
        <p:grpSpPr>
          <a:xfrm>
            <a:off x="673931" y="4427926"/>
            <a:ext cx="8181694" cy="707886"/>
            <a:chOff x="643984" y="1481079"/>
            <a:chExt cx="8181694" cy="707886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BD860FB-049B-D087-7841-006AF7BEE74B}"/>
                </a:ext>
              </a:extLst>
            </p:cNvPr>
            <p:cNvSpPr txBox="1"/>
            <p:nvPr/>
          </p:nvSpPr>
          <p:spPr>
            <a:xfrm>
              <a:off x="869205" y="1481079"/>
              <a:ext cx="795647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dirty="0">
                  <a:solidFill>
                    <a:srgbClr val="231C1A"/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</a:rPr>
                <a:t>Organize learning activities after the assessment content is set </a:t>
              </a:r>
            </a:p>
            <a:p>
              <a:r>
                <a:rPr lang="en-US" altLang="ko-KR" sz="2000" dirty="0">
                  <a:solidFill>
                    <a:srgbClr val="231C1A"/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</a:rPr>
                <a:t>so that the curriculum, classes, and assessments are closely linked.</a:t>
              </a:r>
              <a:endParaRPr lang="ko-KR" altLang="en-US" sz="2000" dirty="0">
                <a:solidFill>
                  <a:srgbClr val="231C1A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endParaRPr>
            </a:p>
          </p:txBody>
        </p:sp>
        <p:pic>
          <p:nvPicPr>
            <p:cNvPr id="30" name="그림 29">
              <a:extLst>
                <a:ext uri="{FF2B5EF4-FFF2-40B4-BE49-F238E27FC236}">
                  <a16:creationId xmlns:a16="http://schemas.microsoft.com/office/drawing/2014/main" id="{27F39410-7901-53FC-8B97-E1845FA79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984" y="1571405"/>
              <a:ext cx="260244" cy="219459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030713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69477-0E1A-12D3-C0F8-492E25B36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A5D462D4-2BF7-3195-9A1C-CB3EE6126B38}"/>
              </a:ext>
            </a:extLst>
          </p:cNvPr>
          <p:cNvSpPr/>
          <p:nvPr/>
        </p:nvSpPr>
        <p:spPr>
          <a:xfrm>
            <a:off x="0" y="267587"/>
            <a:ext cx="12192000" cy="541020"/>
          </a:xfrm>
          <a:prstGeom prst="roundRect">
            <a:avLst>
              <a:gd name="adj" fmla="val 0"/>
            </a:avLst>
          </a:prstGeom>
          <a:gradFill>
            <a:gsLst>
              <a:gs pos="22000">
                <a:srgbClr val="DDB08E"/>
              </a:gs>
              <a:gs pos="100000">
                <a:srgbClr val="DDB08E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2000" rIns="0" bIns="0" rtlCol="0" anchor="ctr"/>
          <a:lstStyle/>
          <a:p>
            <a:pPr>
              <a:lnSpc>
                <a:spcPct val="80000"/>
              </a:lnSpc>
            </a:pPr>
            <a:r>
              <a:rPr lang="en-US" altLang="ko-KR" sz="2400" spc="-50" dirty="0">
                <a:solidFill>
                  <a:srgbClr val="231C1A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rPr>
              <a:t>  </a:t>
            </a:r>
            <a:r>
              <a:rPr lang="en-US" altLang="ko-KR" sz="2400" spc="-50" dirty="0">
                <a:solidFill>
                  <a:srgbClr val="231C1A"/>
                </a:solidFill>
                <a:ea typeface="Pretendard ExtraBold" panose="02000903000000020004" pitchFamily="50" charset="-127"/>
              </a:rPr>
              <a:t>Concept-Based Inquiry Lesson Design Model Using AI Digital Textbooks </a:t>
            </a: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1FCC6427-1451-742A-CD5B-B3A4F6CFC6D7}"/>
              </a:ext>
            </a:extLst>
          </p:cNvPr>
          <p:cNvGrpSpPr/>
          <p:nvPr/>
        </p:nvGrpSpPr>
        <p:grpSpPr>
          <a:xfrm>
            <a:off x="214138" y="389875"/>
            <a:ext cx="381736" cy="330628"/>
            <a:chOff x="214138" y="389875"/>
            <a:chExt cx="381736" cy="330628"/>
          </a:xfrm>
        </p:grpSpPr>
        <p:sp>
          <p:nvSpPr>
            <p:cNvPr id="21" name="자유형: 도형 20">
              <a:extLst>
                <a:ext uri="{FF2B5EF4-FFF2-40B4-BE49-F238E27FC236}">
                  <a16:creationId xmlns:a16="http://schemas.microsoft.com/office/drawing/2014/main" id="{5D151120-67EA-F0A1-4977-7389B0F9D7F8}"/>
                </a:ext>
              </a:extLst>
            </p:cNvPr>
            <p:cNvSpPr/>
            <p:nvPr/>
          </p:nvSpPr>
          <p:spPr>
            <a:xfrm>
              <a:off x="214138" y="389875"/>
              <a:ext cx="381736" cy="330628"/>
            </a:xfrm>
            <a:custGeom>
              <a:avLst/>
              <a:gdLst>
                <a:gd name="connsiteX0" fmla="*/ 345544 w 381736"/>
                <a:gd name="connsiteY0" fmla="*/ 0 h 330628"/>
                <a:gd name="connsiteX1" fmla="*/ 36203 w 381736"/>
                <a:gd name="connsiteY1" fmla="*/ 0 h 330628"/>
                <a:gd name="connsiteX2" fmla="*/ 0 w 381736"/>
                <a:gd name="connsiteY2" fmla="*/ 36203 h 330628"/>
                <a:gd name="connsiteX3" fmla="*/ 0 w 381736"/>
                <a:gd name="connsiteY3" fmla="*/ 233930 h 330628"/>
                <a:gd name="connsiteX4" fmla="*/ 36203 w 381736"/>
                <a:gd name="connsiteY4" fmla="*/ 270133 h 330628"/>
                <a:gd name="connsiteX5" fmla="*/ 113961 w 381736"/>
                <a:gd name="connsiteY5" fmla="*/ 270133 h 330628"/>
                <a:gd name="connsiteX6" fmla="*/ 210284 w 381736"/>
                <a:gd name="connsiteY6" fmla="*/ 330629 h 330628"/>
                <a:gd name="connsiteX7" fmla="*/ 186003 w 381736"/>
                <a:gd name="connsiteY7" fmla="*/ 270133 h 330628"/>
                <a:gd name="connsiteX8" fmla="*/ 345533 w 381736"/>
                <a:gd name="connsiteY8" fmla="*/ 270133 h 330628"/>
                <a:gd name="connsiteX9" fmla="*/ 381737 w 381736"/>
                <a:gd name="connsiteY9" fmla="*/ 233930 h 330628"/>
                <a:gd name="connsiteX10" fmla="*/ 381737 w 381736"/>
                <a:gd name="connsiteY10" fmla="*/ 36203 h 330628"/>
                <a:gd name="connsiteX11" fmla="*/ 345533 w 381736"/>
                <a:gd name="connsiteY11" fmla="*/ 0 h 33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1736" h="330628">
                  <a:moveTo>
                    <a:pt x="345544" y="0"/>
                  </a:moveTo>
                  <a:lnTo>
                    <a:pt x="36203" y="0"/>
                  </a:lnTo>
                  <a:cubicBezTo>
                    <a:pt x="16209" y="0"/>
                    <a:pt x="0" y="16209"/>
                    <a:pt x="0" y="36203"/>
                  </a:cubicBezTo>
                  <a:lnTo>
                    <a:pt x="0" y="233930"/>
                  </a:lnTo>
                  <a:cubicBezTo>
                    <a:pt x="0" y="253924"/>
                    <a:pt x="16209" y="270133"/>
                    <a:pt x="36203" y="270133"/>
                  </a:cubicBezTo>
                  <a:lnTo>
                    <a:pt x="113961" y="270133"/>
                  </a:lnTo>
                  <a:lnTo>
                    <a:pt x="210284" y="330629"/>
                  </a:lnTo>
                  <a:lnTo>
                    <a:pt x="186003" y="270133"/>
                  </a:lnTo>
                  <a:lnTo>
                    <a:pt x="345533" y="270133"/>
                  </a:lnTo>
                  <a:cubicBezTo>
                    <a:pt x="365528" y="270133"/>
                    <a:pt x="381737" y="253924"/>
                    <a:pt x="381737" y="233930"/>
                  </a:cubicBezTo>
                  <a:lnTo>
                    <a:pt x="381737" y="36203"/>
                  </a:lnTo>
                  <a:cubicBezTo>
                    <a:pt x="381737" y="16209"/>
                    <a:pt x="365528" y="0"/>
                    <a:pt x="345533" y="0"/>
                  </a:cubicBezTo>
                  <a:close/>
                </a:path>
              </a:pathLst>
            </a:custGeom>
            <a:solidFill>
              <a:srgbClr val="964836"/>
            </a:solidFill>
            <a:ln w="10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grpSp>
          <p:nvGrpSpPr>
            <p:cNvPr id="22" name="그래픽 6">
              <a:extLst>
                <a:ext uri="{FF2B5EF4-FFF2-40B4-BE49-F238E27FC236}">
                  <a16:creationId xmlns:a16="http://schemas.microsoft.com/office/drawing/2014/main" id="{FFD19314-73A2-9B84-6219-C4639E7F3AC9}"/>
                </a:ext>
              </a:extLst>
            </p:cNvPr>
            <p:cNvGrpSpPr/>
            <p:nvPr/>
          </p:nvGrpSpPr>
          <p:grpSpPr>
            <a:xfrm>
              <a:off x="272600" y="468198"/>
              <a:ext cx="264820" cy="113494"/>
              <a:chOff x="269939" y="467058"/>
              <a:chExt cx="270143" cy="115775"/>
            </a:xfrm>
            <a:solidFill>
              <a:srgbClr val="ECD4C2"/>
            </a:solidFill>
          </p:grpSpPr>
          <p:sp>
            <p:nvSpPr>
              <p:cNvPr id="24" name="자유형: 도형 23">
                <a:extLst>
                  <a:ext uri="{FF2B5EF4-FFF2-40B4-BE49-F238E27FC236}">
                    <a16:creationId xmlns:a16="http://schemas.microsoft.com/office/drawing/2014/main" id="{B2A95745-772E-A2B9-A61A-DA1B100151BE}"/>
                  </a:ext>
                </a:extLst>
              </p:cNvPr>
              <p:cNvSpPr/>
              <p:nvPr/>
            </p:nvSpPr>
            <p:spPr>
              <a:xfrm>
                <a:off x="269939" y="467058"/>
                <a:ext cx="270143" cy="35462"/>
              </a:xfrm>
              <a:custGeom>
                <a:avLst/>
                <a:gdLst>
                  <a:gd name="connsiteX0" fmla="*/ 0 w 270143"/>
                  <a:gd name="connsiteY0" fmla="*/ 0 h 35462"/>
                  <a:gd name="connsiteX1" fmla="*/ 270143 w 270143"/>
                  <a:gd name="connsiteY1" fmla="*/ 0 h 35462"/>
                  <a:gd name="connsiteX2" fmla="*/ 270143 w 270143"/>
                  <a:gd name="connsiteY2" fmla="*/ 35463 h 35462"/>
                  <a:gd name="connsiteX3" fmla="*/ 0 w 270143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143" h="35462">
                    <a:moveTo>
                      <a:pt x="0" y="0"/>
                    </a:moveTo>
                    <a:lnTo>
                      <a:pt x="270143" y="0"/>
                    </a:lnTo>
                    <a:lnTo>
                      <a:pt x="270143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5" name="자유형: 도형 24">
                <a:extLst>
                  <a:ext uri="{FF2B5EF4-FFF2-40B4-BE49-F238E27FC236}">
                    <a16:creationId xmlns:a16="http://schemas.microsoft.com/office/drawing/2014/main" id="{FB9D2D84-72AD-7620-A792-7A58C1CD0EDC}"/>
                  </a:ext>
                </a:extLst>
              </p:cNvPr>
              <p:cNvSpPr/>
              <p:nvPr/>
            </p:nvSpPr>
            <p:spPr>
              <a:xfrm>
                <a:off x="269939" y="547371"/>
                <a:ext cx="160625" cy="35462"/>
              </a:xfrm>
              <a:custGeom>
                <a:avLst/>
                <a:gdLst>
                  <a:gd name="connsiteX0" fmla="*/ 0 w 160625"/>
                  <a:gd name="connsiteY0" fmla="*/ 0 h 35462"/>
                  <a:gd name="connsiteX1" fmla="*/ 160626 w 160625"/>
                  <a:gd name="connsiteY1" fmla="*/ 0 h 35462"/>
                  <a:gd name="connsiteX2" fmla="*/ 160626 w 160625"/>
                  <a:gd name="connsiteY2" fmla="*/ 35463 h 35462"/>
                  <a:gd name="connsiteX3" fmla="*/ 0 w 160625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625" h="35462">
                    <a:moveTo>
                      <a:pt x="0" y="0"/>
                    </a:moveTo>
                    <a:lnTo>
                      <a:pt x="160626" y="0"/>
                    </a:lnTo>
                    <a:lnTo>
                      <a:pt x="160626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6" name="자유형: 도형 25">
                <a:extLst>
                  <a:ext uri="{FF2B5EF4-FFF2-40B4-BE49-F238E27FC236}">
                    <a16:creationId xmlns:a16="http://schemas.microsoft.com/office/drawing/2014/main" id="{E82CDD43-0BD6-2537-FB6F-CF2E117CE937}"/>
                  </a:ext>
                </a:extLst>
              </p:cNvPr>
              <p:cNvSpPr/>
              <p:nvPr/>
            </p:nvSpPr>
            <p:spPr>
              <a:xfrm>
                <a:off x="459770" y="547371"/>
                <a:ext cx="80312" cy="35462"/>
              </a:xfrm>
              <a:custGeom>
                <a:avLst/>
                <a:gdLst>
                  <a:gd name="connsiteX0" fmla="*/ 0 w 80312"/>
                  <a:gd name="connsiteY0" fmla="*/ 0 h 35462"/>
                  <a:gd name="connsiteX1" fmla="*/ 80313 w 80312"/>
                  <a:gd name="connsiteY1" fmla="*/ 0 h 35462"/>
                  <a:gd name="connsiteX2" fmla="*/ 80313 w 80312"/>
                  <a:gd name="connsiteY2" fmla="*/ 35463 h 35462"/>
                  <a:gd name="connsiteX3" fmla="*/ 0 w 80312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312" h="35462">
                    <a:moveTo>
                      <a:pt x="0" y="0"/>
                    </a:moveTo>
                    <a:lnTo>
                      <a:pt x="80313" y="0"/>
                    </a:lnTo>
                    <a:lnTo>
                      <a:pt x="80313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66E96B9-BDD5-CC13-7075-85012FD7C475}"/>
              </a:ext>
            </a:extLst>
          </p:cNvPr>
          <p:cNvSpPr txBox="1"/>
          <p:nvPr/>
        </p:nvSpPr>
        <p:spPr>
          <a:xfrm>
            <a:off x="8863916" y="6583184"/>
            <a:ext cx="3328083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sz="1800" spc="-50" dirty="0">
                <a:solidFill>
                  <a:srgbClr val="231C1A"/>
                </a:solidFill>
                <a:ea typeface="Pretendard ExtraBold" panose="02000903000000020004" pitchFamily="50" charset="-127"/>
              </a:rPr>
              <a:t>(Ministry of Education, 2024)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36235314-476F-DFFE-10E0-F3747356C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2022"/>
            <a:ext cx="12192000" cy="417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6821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E37012-A843-443B-FF38-285D8AA1B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3DBAADF2-FB19-F43F-89F9-58C588C523E5}"/>
              </a:ext>
            </a:extLst>
          </p:cNvPr>
          <p:cNvSpPr/>
          <p:nvPr/>
        </p:nvSpPr>
        <p:spPr>
          <a:xfrm>
            <a:off x="0" y="267587"/>
            <a:ext cx="12192000" cy="541020"/>
          </a:xfrm>
          <a:prstGeom prst="roundRect">
            <a:avLst>
              <a:gd name="adj" fmla="val 0"/>
            </a:avLst>
          </a:prstGeom>
          <a:gradFill>
            <a:gsLst>
              <a:gs pos="22000">
                <a:srgbClr val="DDB08E"/>
              </a:gs>
              <a:gs pos="100000">
                <a:srgbClr val="DDB08E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2000" rIns="0" bIns="0" rtlCol="0" anchor="ctr"/>
          <a:lstStyle/>
          <a:p>
            <a:pPr>
              <a:lnSpc>
                <a:spcPct val="80000"/>
              </a:lnSpc>
            </a:pPr>
            <a:r>
              <a:rPr lang="en-US" altLang="ko-KR" sz="2400" spc="-50" dirty="0">
                <a:solidFill>
                  <a:srgbClr val="231C1A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rPr>
              <a:t>  </a:t>
            </a:r>
            <a:r>
              <a:rPr lang="en-US" altLang="ko-KR" sz="2400" spc="-50" dirty="0">
                <a:solidFill>
                  <a:srgbClr val="231C1A"/>
                </a:solidFill>
                <a:ea typeface="Pretendard ExtraBold" panose="02000903000000020004" pitchFamily="50" charset="-127"/>
              </a:rPr>
              <a:t>Concept-Based Inquiry Lesson Design Model Using AI Digital Textbooks </a:t>
            </a: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8533F783-6C05-222E-B398-F3B174A2B775}"/>
              </a:ext>
            </a:extLst>
          </p:cNvPr>
          <p:cNvGrpSpPr/>
          <p:nvPr/>
        </p:nvGrpSpPr>
        <p:grpSpPr>
          <a:xfrm>
            <a:off x="214138" y="389875"/>
            <a:ext cx="381736" cy="330628"/>
            <a:chOff x="214138" y="389875"/>
            <a:chExt cx="381736" cy="330628"/>
          </a:xfrm>
        </p:grpSpPr>
        <p:sp>
          <p:nvSpPr>
            <p:cNvPr id="21" name="자유형: 도형 20">
              <a:extLst>
                <a:ext uri="{FF2B5EF4-FFF2-40B4-BE49-F238E27FC236}">
                  <a16:creationId xmlns:a16="http://schemas.microsoft.com/office/drawing/2014/main" id="{BD22CF5E-E749-E6F6-F699-BB450AD260B5}"/>
                </a:ext>
              </a:extLst>
            </p:cNvPr>
            <p:cNvSpPr/>
            <p:nvPr/>
          </p:nvSpPr>
          <p:spPr>
            <a:xfrm>
              <a:off x="214138" y="389875"/>
              <a:ext cx="381736" cy="330628"/>
            </a:xfrm>
            <a:custGeom>
              <a:avLst/>
              <a:gdLst>
                <a:gd name="connsiteX0" fmla="*/ 345544 w 381736"/>
                <a:gd name="connsiteY0" fmla="*/ 0 h 330628"/>
                <a:gd name="connsiteX1" fmla="*/ 36203 w 381736"/>
                <a:gd name="connsiteY1" fmla="*/ 0 h 330628"/>
                <a:gd name="connsiteX2" fmla="*/ 0 w 381736"/>
                <a:gd name="connsiteY2" fmla="*/ 36203 h 330628"/>
                <a:gd name="connsiteX3" fmla="*/ 0 w 381736"/>
                <a:gd name="connsiteY3" fmla="*/ 233930 h 330628"/>
                <a:gd name="connsiteX4" fmla="*/ 36203 w 381736"/>
                <a:gd name="connsiteY4" fmla="*/ 270133 h 330628"/>
                <a:gd name="connsiteX5" fmla="*/ 113961 w 381736"/>
                <a:gd name="connsiteY5" fmla="*/ 270133 h 330628"/>
                <a:gd name="connsiteX6" fmla="*/ 210284 w 381736"/>
                <a:gd name="connsiteY6" fmla="*/ 330629 h 330628"/>
                <a:gd name="connsiteX7" fmla="*/ 186003 w 381736"/>
                <a:gd name="connsiteY7" fmla="*/ 270133 h 330628"/>
                <a:gd name="connsiteX8" fmla="*/ 345533 w 381736"/>
                <a:gd name="connsiteY8" fmla="*/ 270133 h 330628"/>
                <a:gd name="connsiteX9" fmla="*/ 381737 w 381736"/>
                <a:gd name="connsiteY9" fmla="*/ 233930 h 330628"/>
                <a:gd name="connsiteX10" fmla="*/ 381737 w 381736"/>
                <a:gd name="connsiteY10" fmla="*/ 36203 h 330628"/>
                <a:gd name="connsiteX11" fmla="*/ 345533 w 381736"/>
                <a:gd name="connsiteY11" fmla="*/ 0 h 33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1736" h="330628">
                  <a:moveTo>
                    <a:pt x="345544" y="0"/>
                  </a:moveTo>
                  <a:lnTo>
                    <a:pt x="36203" y="0"/>
                  </a:lnTo>
                  <a:cubicBezTo>
                    <a:pt x="16209" y="0"/>
                    <a:pt x="0" y="16209"/>
                    <a:pt x="0" y="36203"/>
                  </a:cubicBezTo>
                  <a:lnTo>
                    <a:pt x="0" y="233930"/>
                  </a:lnTo>
                  <a:cubicBezTo>
                    <a:pt x="0" y="253924"/>
                    <a:pt x="16209" y="270133"/>
                    <a:pt x="36203" y="270133"/>
                  </a:cubicBezTo>
                  <a:lnTo>
                    <a:pt x="113961" y="270133"/>
                  </a:lnTo>
                  <a:lnTo>
                    <a:pt x="210284" y="330629"/>
                  </a:lnTo>
                  <a:lnTo>
                    <a:pt x="186003" y="270133"/>
                  </a:lnTo>
                  <a:lnTo>
                    <a:pt x="345533" y="270133"/>
                  </a:lnTo>
                  <a:cubicBezTo>
                    <a:pt x="365528" y="270133"/>
                    <a:pt x="381737" y="253924"/>
                    <a:pt x="381737" y="233930"/>
                  </a:cubicBezTo>
                  <a:lnTo>
                    <a:pt x="381737" y="36203"/>
                  </a:lnTo>
                  <a:cubicBezTo>
                    <a:pt x="381737" y="16209"/>
                    <a:pt x="365528" y="0"/>
                    <a:pt x="345533" y="0"/>
                  </a:cubicBezTo>
                  <a:close/>
                </a:path>
              </a:pathLst>
            </a:custGeom>
            <a:solidFill>
              <a:srgbClr val="964836"/>
            </a:solidFill>
            <a:ln w="10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grpSp>
          <p:nvGrpSpPr>
            <p:cNvPr id="22" name="그래픽 6">
              <a:extLst>
                <a:ext uri="{FF2B5EF4-FFF2-40B4-BE49-F238E27FC236}">
                  <a16:creationId xmlns:a16="http://schemas.microsoft.com/office/drawing/2014/main" id="{C372654F-63FE-D335-7CC6-69294047F5DC}"/>
                </a:ext>
              </a:extLst>
            </p:cNvPr>
            <p:cNvGrpSpPr/>
            <p:nvPr/>
          </p:nvGrpSpPr>
          <p:grpSpPr>
            <a:xfrm>
              <a:off x="272600" y="468198"/>
              <a:ext cx="264820" cy="113494"/>
              <a:chOff x="269939" y="467058"/>
              <a:chExt cx="270143" cy="115775"/>
            </a:xfrm>
            <a:solidFill>
              <a:srgbClr val="ECD4C2"/>
            </a:solidFill>
          </p:grpSpPr>
          <p:sp>
            <p:nvSpPr>
              <p:cNvPr id="24" name="자유형: 도형 23">
                <a:extLst>
                  <a:ext uri="{FF2B5EF4-FFF2-40B4-BE49-F238E27FC236}">
                    <a16:creationId xmlns:a16="http://schemas.microsoft.com/office/drawing/2014/main" id="{263FD388-0DCB-39FE-EC7E-B551ADADDE18}"/>
                  </a:ext>
                </a:extLst>
              </p:cNvPr>
              <p:cNvSpPr/>
              <p:nvPr/>
            </p:nvSpPr>
            <p:spPr>
              <a:xfrm>
                <a:off x="269939" y="467058"/>
                <a:ext cx="270143" cy="35462"/>
              </a:xfrm>
              <a:custGeom>
                <a:avLst/>
                <a:gdLst>
                  <a:gd name="connsiteX0" fmla="*/ 0 w 270143"/>
                  <a:gd name="connsiteY0" fmla="*/ 0 h 35462"/>
                  <a:gd name="connsiteX1" fmla="*/ 270143 w 270143"/>
                  <a:gd name="connsiteY1" fmla="*/ 0 h 35462"/>
                  <a:gd name="connsiteX2" fmla="*/ 270143 w 270143"/>
                  <a:gd name="connsiteY2" fmla="*/ 35463 h 35462"/>
                  <a:gd name="connsiteX3" fmla="*/ 0 w 270143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143" h="35462">
                    <a:moveTo>
                      <a:pt x="0" y="0"/>
                    </a:moveTo>
                    <a:lnTo>
                      <a:pt x="270143" y="0"/>
                    </a:lnTo>
                    <a:lnTo>
                      <a:pt x="270143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5" name="자유형: 도형 24">
                <a:extLst>
                  <a:ext uri="{FF2B5EF4-FFF2-40B4-BE49-F238E27FC236}">
                    <a16:creationId xmlns:a16="http://schemas.microsoft.com/office/drawing/2014/main" id="{D34CB956-A28B-4682-E13F-7ED39E5FC940}"/>
                  </a:ext>
                </a:extLst>
              </p:cNvPr>
              <p:cNvSpPr/>
              <p:nvPr/>
            </p:nvSpPr>
            <p:spPr>
              <a:xfrm>
                <a:off x="269939" y="547371"/>
                <a:ext cx="160625" cy="35462"/>
              </a:xfrm>
              <a:custGeom>
                <a:avLst/>
                <a:gdLst>
                  <a:gd name="connsiteX0" fmla="*/ 0 w 160625"/>
                  <a:gd name="connsiteY0" fmla="*/ 0 h 35462"/>
                  <a:gd name="connsiteX1" fmla="*/ 160626 w 160625"/>
                  <a:gd name="connsiteY1" fmla="*/ 0 h 35462"/>
                  <a:gd name="connsiteX2" fmla="*/ 160626 w 160625"/>
                  <a:gd name="connsiteY2" fmla="*/ 35463 h 35462"/>
                  <a:gd name="connsiteX3" fmla="*/ 0 w 160625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625" h="35462">
                    <a:moveTo>
                      <a:pt x="0" y="0"/>
                    </a:moveTo>
                    <a:lnTo>
                      <a:pt x="160626" y="0"/>
                    </a:lnTo>
                    <a:lnTo>
                      <a:pt x="160626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6" name="자유형: 도형 25">
                <a:extLst>
                  <a:ext uri="{FF2B5EF4-FFF2-40B4-BE49-F238E27FC236}">
                    <a16:creationId xmlns:a16="http://schemas.microsoft.com/office/drawing/2014/main" id="{34A03CAA-098F-82CE-5D52-F7791070D2C6}"/>
                  </a:ext>
                </a:extLst>
              </p:cNvPr>
              <p:cNvSpPr/>
              <p:nvPr/>
            </p:nvSpPr>
            <p:spPr>
              <a:xfrm>
                <a:off x="459770" y="547371"/>
                <a:ext cx="80312" cy="35462"/>
              </a:xfrm>
              <a:custGeom>
                <a:avLst/>
                <a:gdLst>
                  <a:gd name="connsiteX0" fmla="*/ 0 w 80312"/>
                  <a:gd name="connsiteY0" fmla="*/ 0 h 35462"/>
                  <a:gd name="connsiteX1" fmla="*/ 80313 w 80312"/>
                  <a:gd name="connsiteY1" fmla="*/ 0 h 35462"/>
                  <a:gd name="connsiteX2" fmla="*/ 80313 w 80312"/>
                  <a:gd name="connsiteY2" fmla="*/ 35463 h 35462"/>
                  <a:gd name="connsiteX3" fmla="*/ 0 w 80312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312" h="35462">
                    <a:moveTo>
                      <a:pt x="0" y="0"/>
                    </a:moveTo>
                    <a:lnTo>
                      <a:pt x="80313" y="0"/>
                    </a:lnTo>
                    <a:lnTo>
                      <a:pt x="80313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CA781D0-868B-B131-710D-0066CBE85E7F}"/>
              </a:ext>
            </a:extLst>
          </p:cNvPr>
          <p:cNvSpPr txBox="1"/>
          <p:nvPr/>
        </p:nvSpPr>
        <p:spPr>
          <a:xfrm>
            <a:off x="8863916" y="6583184"/>
            <a:ext cx="3328083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sz="1800" spc="-50" dirty="0">
                <a:solidFill>
                  <a:srgbClr val="231C1A"/>
                </a:solidFill>
                <a:ea typeface="Pretendard ExtraBold" panose="02000903000000020004" pitchFamily="50" charset="-127"/>
              </a:rPr>
              <a:t>(Ministry of Education, 2024)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1BA8A187-1C75-24A0-266D-BB27B513B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6623"/>
            <a:ext cx="12192000" cy="424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195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9BC478-13BA-6819-3115-FC53F01A9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8FE01C27-D3E5-A793-D179-EADD76847611}"/>
              </a:ext>
            </a:extLst>
          </p:cNvPr>
          <p:cNvSpPr/>
          <p:nvPr/>
        </p:nvSpPr>
        <p:spPr>
          <a:xfrm>
            <a:off x="0" y="267587"/>
            <a:ext cx="12192000" cy="541020"/>
          </a:xfrm>
          <a:prstGeom prst="roundRect">
            <a:avLst>
              <a:gd name="adj" fmla="val 0"/>
            </a:avLst>
          </a:prstGeom>
          <a:gradFill>
            <a:gsLst>
              <a:gs pos="22000">
                <a:srgbClr val="DDB08E"/>
              </a:gs>
              <a:gs pos="100000">
                <a:srgbClr val="DDB08E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2000" rIns="0" bIns="0" rtlCol="0" anchor="ctr"/>
          <a:lstStyle/>
          <a:p>
            <a:pPr>
              <a:lnSpc>
                <a:spcPct val="80000"/>
              </a:lnSpc>
            </a:pPr>
            <a:r>
              <a:rPr lang="en-US" altLang="ko-KR" sz="2400" spc="-50" dirty="0">
                <a:solidFill>
                  <a:srgbClr val="231C1A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rPr>
              <a:t>  </a:t>
            </a:r>
            <a:r>
              <a:rPr lang="en-US" altLang="ko-KR" sz="2400" spc="-50" dirty="0">
                <a:solidFill>
                  <a:srgbClr val="231C1A"/>
                </a:solidFill>
                <a:ea typeface="Pretendard ExtraBold" panose="02000903000000020004" pitchFamily="50" charset="-127"/>
              </a:rPr>
              <a:t>Concept-Based Inquiry Lesson Design Model Using AI Digital Textbooks </a:t>
            </a: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2595E46D-B200-6FD8-D1A4-E1742523B8A2}"/>
              </a:ext>
            </a:extLst>
          </p:cNvPr>
          <p:cNvGrpSpPr/>
          <p:nvPr/>
        </p:nvGrpSpPr>
        <p:grpSpPr>
          <a:xfrm>
            <a:off x="214138" y="389875"/>
            <a:ext cx="381736" cy="330628"/>
            <a:chOff x="214138" y="389875"/>
            <a:chExt cx="381736" cy="330628"/>
          </a:xfrm>
        </p:grpSpPr>
        <p:sp>
          <p:nvSpPr>
            <p:cNvPr id="21" name="자유형: 도형 20">
              <a:extLst>
                <a:ext uri="{FF2B5EF4-FFF2-40B4-BE49-F238E27FC236}">
                  <a16:creationId xmlns:a16="http://schemas.microsoft.com/office/drawing/2014/main" id="{258EF107-003F-6EB8-BA31-5E3C6A1317CD}"/>
                </a:ext>
              </a:extLst>
            </p:cNvPr>
            <p:cNvSpPr/>
            <p:nvPr/>
          </p:nvSpPr>
          <p:spPr>
            <a:xfrm>
              <a:off x="214138" y="389875"/>
              <a:ext cx="381736" cy="330628"/>
            </a:xfrm>
            <a:custGeom>
              <a:avLst/>
              <a:gdLst>
                <a:gd name="connsiteX0" fmla="*/ 345544 w 381736"/>
                <a:gd name="connsiteY0" fmla="*/ 0 h 330628"/>
                <a:gd name="connsiteX1" fmla="*/ 36203 w 381736"/>
                <a:gd name="connsiteY1" fmla="*/ 0 h 330628"/>
                <a:gd name="connsiteX2" fmla="*/ 0 w 381736"/>
                <a:gd name="connsiteY2" fmla="*/ 36203 h 330628"/>
                <a:gd name="connsiteX3" fmla="*/ 0 w 381736"/>
                <a:gd name="connsiteY3" fmla="*/ 233930 h 330628"/>
                <a:gd name="connsiteX4" fmla="*/ 36203 w 381736"/>
                <a:gd name="connsiteY4" fmla="*/ 270133 h 330628"/>
                <a:gd name="connsiteX5" fmla="*/ 113961 w 381736"/>
                <a:gd name="connsiteY5" fmla="*/ 270133 h 330628"/>
                <a:gd name="connsiteX6" fmla="*/ 210284 w 381736"/>
                <a:gd name="connsiteY6" fmla="*/ 330629 h 330628"/>
                <a:gd name="connsiteX7" fmla="*/ 186003 w 381736"/>
                <a:gd name="connsiteY7" fmla="*/ 270133 h 330628"/>
                <a:gd name="connsiteX8" fmla="*/ 345533 w 381736"/>
                <a:gd name="connsiteY8" fmla="*/ 270133 h 330628"/>
                <a:gd name="connsiteX9" fmla="*/ 381737 w 381736"/>
                <a:gd name="connsiteY9" fmla="*/ 233930 h 330628"/>
                <a:gd name="connsiteX10" fmla="*/ 381737 w 381736"/>
                <a:gd name="connsiteY10" fmla="*/ 36203 h 330628"/>
                <a:gd name="connsiteX11" fmla="*/ 345533 w 381736"/>
                <a:gd name="connsiteY11" fmla="*/ 0 h 33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1736" h="330628">
                  <a:moveTo>
                    <a:pt x="345544" y="0"/>
                  </a:moveTo>
                  <a:lnTo>
                    <a:pt x="36203" y="0"/>
                  </a:lnTo>
                  <a:cubicBezTo>
                    <a:pt x="16209" y="0"/>
                    <a:pt x="0" y="16209"/>
                    <a:pt x="0" y="36203"/>
                  </a:cubicBezTo>
                  <a:lnTo>
                    <a:pt x="0" y="233930"/>
                  </a:lnTo>
                  <a:cubicBezTo>
                    <a:pt x="0" y="253924"/>
                    <a:pt x="16209" y="270133"/>
                    <a:pt x="36203" y="270133"/>
                  </a:cubicBezTo>
                  <a:lnTo>
                    <a:pt x="113961" y="270133"/>
                  </a:lnTo>
                  <a:lnTo>
                    <a:pt x="210284" y="330629"/>
                  </a:lnTo>
                  <a:lnTo>
                    <a:pt x="186003" y="270133"/>
                  </a:lnTo>
                  <a:lnTo>
                    <a:pt x="345533" y="270133"/>
                  </a:lnTo>
                  <a:cubicBezTo>
                    <a:pt x="365528" y="270133"/>
                    <a:pt x="381737" y="253924"/>
                    <a:pt x="381737" y="233930"/>
                  </a:cubicBezTo>
                  <a:lnTo>
                    <a:pt x="381737" y="36203"/>
                  </a:lnTo>
                  <a:cubicBezTo>
                    <a:pt x="381737" y="16209"/>
                    <a:pt x="365528" y="0"/>
                    <a:pt x="345533" y="0"/>
                  </a:cubicBezTo>
                  <a:close/>
                </a:path>
              </a:pathLst>
            </a:custGeom>
            <a:solidFill>
              <a:srgbClr val="964836"/>
            </a:solidFill>
            <a:ln w="10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grpSp>
          <p:nvGrpSpPr>
            <p:cNvPr id="22" name="그래픽 6">
              <a:extLst>
                <a:ext uri="{FF2B5EF4-FFF2-40B4-BE49-F238E27FC236}">
                  <a16:creationId xmlns:a16="http://schemas.microsoft.com/office/drawing/2014/main" id="{0E3058C3-9447-354D-76A2-444D9197FF52}"/>
                </a:ext>
              </a:extLst>
            </p:cNvPr>
            <p:cNvGrpSpPr/>
            <p:nvPr/>
          </p:nvGrpSpPr>
          <p:grpSpPr>
            <a:xfrm>
              <a:off x="272600" y="468198"/>
              <a:ext cx="264820" cy="113494"/>
              <a:chOff x="269939" y="467058"/>
              <a:chExt cx="270143" cy="115775"/>
            </a:xfrm>
            <a:solidFill>
              <a:srgbClr val="ECD4C2"/>
            </a:solidFill>
          </p:grpSpPr>
          <p:sp>
            <p:nvSpPr>
              <p:cNvPr id="24" name="자유형: 도형 23">
                <a:extLst>
                  <a:ext uri="{FF2B5EF4-FFF2-40B4-BE49-F238E27FC236}">
                    <a16:creationId xmlns:a16="http://schemas.microsoft.com/office/drawing/2014/main" id="{5214BEE2-C5E4-F672-BCCA-77175A6A8611}"/>
                  </a:ext>
                </a:extLst>
              </p:cNvPr>
              <p:cNvSpPr/>
              <p:nvPr/>
            </p:nvSpPr>
            <p:spPr>
              <a:xfrm>
                <a:off x="269939" y="467058"/>
                <a:ext cx="270143" cy="35462"/>
              </a:xfrm>
              <a:custGeom>
                <a:avLst/>
                <a:gdLst>
                  <a:gd name="connsiteX0" fmla="*/ 0 w 270143"/>
                  <a:gd name="connsiteY0" fmla="*/ 0 h 35462"/>
                  <a:gd name="connsiteX1" fmla="*/ 270143 w 270143"/>
                  <a:gd name="connsiteY1" fmla="*/ 0 h 35462"/>
                  <a:gd name="connsiteX2" fmla="*/ 270143 w 270143"/>
                  <a:gd name="connsiteY2" fmla="*/ 35463 h 35462"/>
                  <a:gd name="connsiteX3" fmla="*/ 0 w 270143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143" h="35462">
                    <a:moveTo>
                      <a:pt x="0" y="0"/>
                    </a:moveTo>
                    <a:lnTo>
                      <a:pt x="270143" y="0"/>
                    </a:lnTo>
                    <a:lnTo>
                      <a:pt x="270143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5" name="자유형: 도형 24">
                <a:extLst>
                  <a:ext uri="{FF2B5EF4-FFF2-40B4-BE49-F238E27FC236}">
                    <a16:creationId xmlns:a16="http://schemas.microsoft.com/office/drawing/2014/main" id="{035CA39E-3815-1087-3163-8963C23293AA}"/>
                  </a:ext>
                </a:extLst>
              </p:cNvPr>
              <p:cNvSpPr/>
              <p:nvPr/>
            </p:nvSpPr>
            <p:spPr>
              <a:xfrm>
                <a:off x="269939" y="547371"/>
                <a:ext cx="160625" cy="35462"/>
              </a:xfrm>
              <a:custGeom>
                <a:avLst/>
                <a:gdLst>
                  <a:gd name="connsiteX0" fmla="*/ 0 w 160625"/>
                  <a:gd name="connsiteY0" fmla="*/ 0 h 35462"/>
                  <a:gd name="connsiteX1" fmla="*/ 160626 w 160625"/>
                  <a:gd name="connsiteY1" fmla="*/ 0 h 35462"/>
                  <a:gd name="connsiteX2" fmla="*/ 160626 w 160625"/>
                  <a:gd name="connsiteY2" fmla="*/ 35463 h 35462"/>
                  <a:gd name="connsiteX3" fmla="*/ 0 w 160625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625" h="35462">
                    <a:moveTo>
                      <a:pt x="0" y="0"/>
                    </a:moveTo>
                    <a:lnTo>
                      <a:pt x="160626" y="0"/>
                    </a:lnTo>
                    <a:lnTo>
                      <a:pt x="160626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6" name="자유형: 도형 25">
                <a:extLst>
                  <a:ext uri="{FF2B5EF4-FFF2-40B4-BE49-F238E27FC236}">
                    <a16:creationId xmlns:a16="http://schemas.microsoft.com/office/drawing/2014/main" id="{B27F5F77-E7F7-1A16-D715-F1DC30858597}"/>
                  </a:ext>
                </a:extLst>
              </p:cNvPr>
              <p:cNvSpPr/>
              <p:nvPr/>
            </p:nvSpPr>
            <p:spPr>
              <a:xfrm>
                <a:off x="459770" y="547371"/>
                <a:ext cx="80312" cy="35462"/>
              </a:xfrm>
              <a:custGeom>
                <a:avLst/>
                <a:gdLst>
                  <a:gd name="connsiteX0" fmla="*/ 0 w 80312"/>
                  <a:gd name="connsiteY0" fmla="*/ 0 h 35462"/>
                  <a:gd name="connsiteX1" fmla="*/ 80313 w 80312"/>
                  <a:gd name="connsiteY1" fmla="*/ 0 h 35462"/>
                  <a:gd name="connsiteX2" fmla="*/ 80313 w 80312"/>
                  <a:gd name="connsiteY2" fmla="*/ 35463 h 35462"/>
                  <a:gd name="connsiteX3" fmla="*/ 0 w 80312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312" h="35462">
                    <a:moveTo>
                      <a:pt x="0" y="0"/>
                    </a:moveTo>
                    <a:lnTo>
                      <a:pt x="80313" y="0"/>
                    </a:lnTo>
                    <a:lnTo>
                      <a:pt x="80313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B506DD1-FE03-5F40-96BF-A13785725795}"/>
              </a:ext>
            </a:extLst>
          </p:cNvPr>
          <p:cNvSpPr txBox="1"/>
          <p:nvPr/>
        </p:nvSpPr>
        <p:spPr>
          <a:xfrm>
            <a:off x="8863916" y="6583184"/>
            <a:ext cx="3328083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sz="1800" spc="-50" dirty="0">
                <a:solidFill>
                  <a:srgbClr val="231C1A"/>
                </a:solidFill>
                <a:ea typeface="Pretendard ExtraBold" panose="02000903000000020004" pitchFamily="50" charset="-127"/>
              </a:rPr>
              <a:t>(Ministry of Education, 2024)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2B224FA2-A55E-72FC-9124-37DD48E50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2179"/>
            <a:ext cx="12192000" cy="421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93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0B6F0E-B678-401B-2F11-EAEF7ADAA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1E01E68A-142E-52E4-4367-7AB552CE5CFC}"/>
              </a:ext>
            </a:extLst>
          </p:cNvPr>
          <p:cNvSpPr/>
          <p:nvPr/>
        </p:nvSpPr>
        <p:spPr>
          <a:xfrm>
            <a:off x="0" y="267587"/>
            <a:ext cx="12192000" cy="541020"/>
          </a:xfrm>
          <a:prstGeom prst="roundRect">
            <a:avLst>
              <a:gd name="adj" fmla="val 0"/>
            </a:avLst>
          </a:prstGeom>
          <a:gradFill>
            <a:gsLst>
              <a:gs pos="22000">
                <a:srgbClr val="DDB08E"/>
              </a:gs>
              <a:gs pos="100000">
                <a:srgbClr val="DDB08E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2000" rIns="0" bIns="0" rtlCol="0" anchor="ctr"/>
          <a:lstStyle/>
          <a:p>
            <a:pPr indent="84138">
              <a:lnSpc>
                <a:spcPct val="80000"/>
              </a:lnSpc>
            </a:pPr>
            <a:r>
              <a:rPr lang="en-US" altLang="ko-KR" sz="2400" spc="-50" dirty="0">
                <a:solidFill>
                  <a:srgbClr val="231C1A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rPr>
              <a:t>Machine Learning vs. Deep Learning </a:t>
            </a:r>
            <a:endParaRPr lang="fr-FR" altLang="ko-KR" sz="2400" spc="-50" dirty="0">
              <a:solidFill>
                <a:srgbClr val="231C1A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778069F1-3DAD-20A1-51FD-35C0600C8A93}"/>
              </a:ext>
            </a:extLst>
          </p:cNvPr>
          <p:cNvGrpSpPr/>
          <p:nvPr/>
        </p:nvGrpSpPr>
        <p:grpSpPr>
          <a:xfrm>
            <a:off x="214138" y="389875"/>
            <a:ext cx="381736" cy="330628"/>
            <a:chOff x="214138" y="389875"/>
            <a:chExt cx="381736" cy="330628"/>
          </a:xfrm>
        </p:grpSpPr>
        <p:sp>
          <p:nvSpPr>
            <p:cNvPr id="10" name="자유형: 도형 9">
              <a:extLst>
                <a:ext uri="{FF2B5EF4-FFF2-40B4-BE49-F238E27FC236}">
                  <a16:creationId xmlns:a16="http://schemas.microsoft.com/office/drawing/2014/main" id="{1791776E-8B61-90FC-CABD-0298DC541131}"/>
                </a:ext>
              </a:extLst>
            </p:cNvPr>
            <p:cNvSpPr/>
            <p:nvPr/>
          </p:nvSpPr>
          <p:spPr>
            <a:xfrm>
              <a:off x="214138" y="389875"/>
              <a:ext cx="381736" cy="330628"/>
            </a:xfrm>
            <a:custGeom>
              <a:avLst/>
              <a:gdLst>
                <a:gd name="connsiteX0" fmla="*/ 345544 w 381736"/>
                <a:gd name="connsiteY0" fmla="*/ 0 h 330628"/>
                <a:gd name="connsiteX1" fmla="*/ 36203 w 381736"/>
                <a:gd name="connsiteY1" fmla="*/ 0 h 330628"/>
                <a:gd name="connsiteX2" fmla="*/ 0 w 381736"/>
                <a:gd name="connsiteY2" fmla="*/ 36203 h 330628"/>
                <a:gd name="connsiteX3" fmla="*/ 0 w 381736"/>
                <a:gd name="connsiteY3" fmla="*/ 233930 h 330628"/>
                <a:gd name="connsiteX4" fmla="*/ 36203 w 381736"/>
                <a:gd name="connsiteY4" fmla="*/ 270133 h 330628"/>
                <a:gd name="connsiteX5" fmla="*/ 113961 w 381736"/>
                <a:gd name="connsiteY5" fmla="*/ 270133 h 330628"/>
                <a:gd name="connsiteX6" fmla="*/ 210284 w 381736"/>
                <a:gd name="connsiteY6" fmla="*/ 330629 h 330628"/>
                <a:gd name="connsiteX7" fmla="*/ 186003 w 381736"/>
                <a:gd name="connsiteY7" fmla="*/ 270133 h 330628"/>
                <a:gd name="connsiteX8" fmla="*/ 345533 w 381736"/>
                <a:gd name="connsiteY8" fmla="*/ 270133 h 330628"/>
                <a:gd name="connsiteX9" fmla="*/ 381737 w 381736"/>
                <a:gd name="connsiteY9" fmla="*/ 233930 h 330628"/>
                <a:gd name="connsiteX10" fmla="*/ 381737 w 381736"/>
                <a:gd name="connsiteY10" fmla="*/ 36203 h 330628"/>
                <a:gd name="connsiteX11" fmla="*/ 345533 w 381736"/>
                <a:gd name="connsiteY11" fmla="*/ 0 h 33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1736" h="330628">
                  <a:moveTo>
                    <a:pt x="345544" y="0"/>
                  </a:moveTo>
                  <a:lnTo>
                    <a:pt x="36203" y="0"/>
                  </a:lnTo>
                  <a:cubicBezTo>
                    <a:pt x="16209" y="0"/>
                    <a:pt x="0" y="16209"/>
                    <a:pt x="0" y="36203"/>
                  </a:cubicBezTo>
                  <a:lnTo>
                    <a:pt x="0" y="233930"/>
                  </a:lnTo>
                  <a:cubicBezTo>
                    <a:pt x="0" y="253924"/>
                    <a:pt x="16209" y="270133"/>
                    <a:pt x="36203" y="270133"/>
                  </a:cubicBezTo>
                  <a:lnTo>
                    <a:pt x="113961" y="270133"/>
                  </a:lnTo>
                  <a:lnTo>
                    <a:pt x="210284" y="330629"/>
                  </a:lnTo>
                  <a:lnTo>
                    <a:pt x="186003" y="270133"/>
                  </a:lnTo>
                  <a:lnTo>
                    <a:pt x="345533" y="270133"/>
                  </a:lnTo>
                  <a:cubicBezTo>
                    <a:pt x="365528" y="270133"/>
                    <a:pt x="381737" y="253924"/>
                    <a:pt x="381737" y="233930"/>
                  </a:cubicBezTo>
                  <a:lnTo>
                    <a:pt x="381737" y="36203"/>
                  </a:lnTo>
                  <a:cubicBezTo>
                    <a:pt x="381737" y="16209"/>
                    <a:pt x="365528" y="0"/>
                    <a:pt x="345533" y="0"/>
                  </a:cubicBezTo>
                  <a:close/>
                </a:path>
              </a:pathLst>
            </a:custGeom>
            <a:solidFill>
              <a:srgbClr val="964836"/>
            </a:solidFill>
            <a:ln w="10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grpSp>
          <p:nvGrpSpPr>
            <p:cNvPr id="11" name="그래픽 6">
              <a:extLst>
                <a:ext uri="{FF2B5EF4-FFF2-40B4-BE49-F238E27FC236}">
                  <a16:creationId xmlns:a16="http://schemas.microsoft.com/office/drawing/2014/main" id="{7BBE9272-EA12-0330-297F-B1AF40046000}"/>
                </a:ext>
              </a:extLst>
            </p:cNvPr>
            <p:cNvGrpSpPr/>
            <p:nvPr/>
          </p:nvGrpSpPr>
          <p:grpSpPr>
            <a:xfrm>
              <a:off x="272600" y="468198"/>
              <a:ext cx="264820" cy="113494"/>
              <a:chOff x="269939" y="467058"/>
              <a:chExt cx="270143" cy="115775"/>
            </a:xfrm>
            <a:solidFill>
              <a:srgbClr val="ECD4C2"/>
            </a:solidFill>
          </p:grpSpPr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FF9E570D-8EFE-F317-545C-D103D100D7BA}"/>
                  </a:ext>
                </a:extLst>
              </p:cNvPr>
              <p:cNvSpPr/>
              <p:nvPr/>
            </p:nvSpPr>
            <p:spPr>
              <a:xfrm>
                <a:off x="269939" y="467058"/>
                <a:ext cx="270143" cy="35462"/>
              </a:xfrm>
              <a:custGeom>
                <a:avLst/>
                <a:gdLst>
                  <a:gd name="connsiteX0" fmla="*/ 0 w 270143"/>
                  <a:gd name="connsiteY0" fmla="*/ 0 h 35462"/>
                  <a:gd name="connsiteX1" fmla="*/ 270143 w 270143"/>
                  <a:gd name="connsiteY1" fmla="*/ 0 h 35462"/>
                  <a:gd name="connsiteX2" fmla="*/ 270143 w 270143"/>
                  <a:gd name="connsiteY2" fmla="*/ 35463 h 35462"/>
                  <a:gd name="connsiteX3" fmla="*/ 0 w 270143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143" h="35462">
                    <a:moveTo>
                      <a:pt x="0" y="0"/>
                    </a:moveTo>
                    <a:lnTo>
                      <a:pt x="270143" y="0"/>
                    </a:lnTo>
                    <a:lnTo>
                      <a:pt x="270143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B6D0FAE5-DA4B-B30A-969C-8D8162B24D3D}"/>
                  </a:ext>
                </a:extLst>
              </p:cNvPr>
              <p:cNvSpPr/>
              <p:nvPr/>
            </p:nvSpPr>
            <p:spPr>
              <a:xfrm>
                <a:off x="269939" y="547371"/>
                <a:ext cx="160625" cy="35462"/>
              </a:xfrm>
              <a:custGeom>
                <a:avLst/>
                <a:gdLst>
                  <a:gd name="connsiteX0" fmla="*/ 0 w 160625"/>
                  <a:gd name="connsiteY0" fmla="*/ 0 h 35462"/>
                  <a:gd name="connsiteX1" fmla="*/ 160626 w 160625"/>
                  <a:gd name="connsiteY1" fmla="*/ 0 h 35462"/>
                  <a:gd name="connsiteX2" fmla="*/ 160626 w 160625"/>
                  <a:gd name="connsiteY2" fmla="*/ 35463 h 35462"/>
                  <a:gd name="connsiteX3" fmla="*/ 0 w 160625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625" h="35462">
                    <a:moveTo>
                      <a:pt x="0" y="0"/>
                    </a:moveTo>
                    <a:lnTo>
                      <a:pt x="160626" y="0"/>
                    </a:lnTo>
                    <a:lnTo>
                      <a:pt x="160626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E611B9C0-2ED3-1570-2388-7848D8F93FD9}"/>
                  </a:ext>
                </a:extLst>
              </p:cNvPr>
              <p:cNvSpPr/>
              <p:nvPr/>
            </p:nvSpPr>
            <p:spPr>
              <a:xfrm>
                <a:off x="459770" y="547371"/>
                <a:ext cx="80312" cy="35462"/>
              </a:xfrm>
              <a:custGeom>
                <a:avLst/>
                <a:gdLst>
                  <a:gd name="connsiteX0" fmla="*/ 0 w 80312"/>
                  <a:gd name="connsiteY0" fmla="*/ 0 h 35462"/>
                  <a:gd name="connsiteX1" fmla="*/ 80313 w 80312"/>
                  <a:gd name="connsiteY1" fmla="*/ 0 h 35462"/>
                  <a:gd name="connsiteX2" fmla="*/ 80313 w 80312"/>
                  <a:gd name="connsiteY2" fmla="*/ 35463 h 35462"/>
                  <a:gd name="connsiteX3" fmla="*/ 0 w 80312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312" h="35462">
                    <a:moveTo>
                      <a:pt x="0" y="0"/>
                    </a:moveTo>
                    <a:lnTo>
                      <a:pt x="80313" y="0"/>
                    </a:lnTo>
                    <a:lnTo>
                      <a:pt x="80313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</p:grpSp>
      <p:sp>
        <p:nvSpPr>
          <p:cNvPr id="3" name="직사각형 2">
            <a:extLst>
              <a:ext uri="{FF2B5EF4-FFF2-40B4-BE49-F238E27FC236}">
                <a16:creationId xmlns:a16="http://schemas.microsoft.com/office/drawing/2014/main" id="{D6137D55-6C04-FBF1-C9BD-2DABB4368B53}"/>
              </a:ext>
            </a:extLst>
          </p:cNvPr>
          <p:cNvSpPr/>
          <p:nvPr/>
        </p:nvSpPr>
        <p:spPr>
          <a:xfrm>
            <a:off x="684213" y="967025"/>
            <a:ext cx="8961705" cy="4214033"/>
          </a:xfrm>
          <a:prstGeom prst="rect">
            <a:avLst/>
          </a:prstGeom>
          <a:solidFill>
            <a:schemeClr val="bg1"/>
          </a:solidFill>
          <a:ln w="19050">
            <a:solidFill>
              <a:srgbClr val="60A583"/>
            </a:solidFill>
          </a:ln>
          <a:effectLst>
            <a:outerShdw dist="76200" dir="2700000" algn="tl" rotWithShape="0">
              <a:srgbClr val="60A583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ctr"/>
          <a:lstStyle/>
          <a:p>
            <a:pPr algn="ctr">
              <a:lnSpc>
                <a:spcPct val="80000"/>
              </a:lnSpc>
            </a:pPr>
            <a:endParaRPr lang="en-US" altLang="ko-KR" sz="2800" spc="-50" dirty="0">
              <a:solidFill>
                <a:srgbClr val="231C1A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</a:endParaRP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74004B11-A286-222D-9336-4AF38C35F4C9}"/>
              </a:ext>
            </a:extLst>
          </p:cNvPr>
          <p:cNvSpPr/>
          <p:nvPr/>
        </p:nvSpPr>
        <p:spPr>
          <a:xfrm>
            <a:off x="1234263" y="3829677"/>
            <a:ext cx="1115048" cy="672156"/>
          </a:xfrm>
          <a:prstGeom prst="roundRect">
            <a:avLst/>
          </a:prstGeom>
          <a:solidFill>
            <a:srgbClr val="60A5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altLang="ko-KR" sz="2400" b="1" spc="-50" dirty="0">
                <a:solidFill>
                  <a:schemeClr val="bg1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rPr>
              <a:t>Input</a:t>
            </a:r>
            <a:endParaRPr lang="ko-KR" altLang="en-US" sz="2400" b="1" spc="-50" dirty="0">
              <a:solidFill>
                <a:schemeClr val="bg1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</a:endParaRPr>
          </a:p>
        </p:txBody>
      </p:sp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BBBD8309-777F-CBA2-19CC-52112E47D9A3}"/>
              </a:ext>
            </a:extLst>
          </p:cNvPr>
          <p:cNvSpPr/>
          <p:nvPr/>
        </p:nvSpPr>
        <p:spPr>
          <a:xfrm>
            <a:off x="1234262" y="1883228"/>
            <a:ext cx="1115048" cy="672156"/>
          </a:xfrm>
          <a:prstGeom prst="roundRect">
            <a:avLst/>
          </a:prstGeom>
          <a:solidFill>
            <a:srgbClr val="60A5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altLang="ko-KR" sz="2400" b="1" spc="-50" dirty="0">
                <a:solidFill>
                  <a:schemeClr val="bg1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rPr>
              <a:t>Input</a:t>
            </a:r>
            <a:endParaRPr lang="ko-KR" altLang="en-US" sz="2400" b="1" spc="-50" dirty="0">
              <a:solidFill>
                <a:schemeClr val="bg1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</a:endParaRP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CBBB2E4C-88BC-CAE5-25BC-E5CB244C7FA7}"/>
              </a:ext>
            </a:extLst>
          </p:cNvPr>
          <p:cNvSpPr/>
          <p:nvPr/>
        </p:nvSpPr>
        <p:spPr>
          <a:xfrm>
            <a:off x="2998887" y="1883228"/>
            <a:ext cx="1785471" cy="672156"/>
          </a:xfrm>
          <a:prstGeom prst="roundRect">
            <a:avLst/>
          </a:prstGeom>
          <a:solidFill>
            <a:srgbClr val="DDB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altLang="ko-KR" sz="2400" b="1" spc="-50" dirty="0">
                <a:solidFill>
                  <a:schemeClr val="bg1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rPr>
              <a:t>Feature extraction</a:t>
            </a:r>
            <a:endParaRPr lang="ko-KR" altLang="en-US" sz="2400" b="1" spc="-50" dirty="0">
              <a:solidFill>
                <a:schemeClr val="bg1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</a:endParaRP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89F72643-DFD8-3336-0804-DF35FE260C47}"/>
              </a:ext>
            </a:extLst>
          </p:cNvPr>
          <p:cNvSpPr/>
          <p:nvPr/>
        </p:nvSpPr>
        <p:spPr>
          <a:xfrm>
            <a:off x="2998887" y="3829677"/>
            <a:ext cx="4387254" cy="672156"/>
          </a:xfrm>
          <a:prstGeom prst="roundRect">
            <a:avLst/>
          </a:prstGeom>
          <a:solidFill>
            <a:srgbClr val="DDB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altLang="ko-KR" sz="2400" b="1" spc="-50" dirty="0">
                <a:solidFill>
                  <a:schemeClr val="bg1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rPr>
              <a:t>Feature extraction</a:t>
            </a:r>
            <a:endParaRPr lang="ko-KR" altLang="en-US" sz="2400" b="1" spc="-50" dirty="0">
              <a:solidFill>
                <a:schemeClr val="bg1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</a:endParaRPr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829C5B9D-C1B0-E10C-CD3D-8AB4FC9199A5}"/>
              </a:ext>
            </a:extLst>
          </p:cNvPr>
          <p:cNvSpPr/>
          <p:nvPr/>
        </p:nvSpPr>
        <p:spPr>
          <a:xfrm>
            <a:off x="5343742" y="1894447"/>
            <a:ext cx="2112564" cy="672156"/>
          </a:xfrm>
          <a:prstGeom prst="roundRect">
            <a:avLst/>
          </a:prstGeom>
          <a:solidFill>
            <a:srgbClr val="DDB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altLang="ko-KR" sz="2400" b="1" spc="-50" dirty="0">
                <a:solidFill>
                  <a:schemeClr val="bg1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rPr>
              <a:t>Classification</a:t>
            </a:r>
            <a:endParaRPr lang="ko-KR" altLang="en-US" sz="2400" b="1" spc="-50" dirty="0">
              <a:solidFill>
                <a:schemeClr val="bg1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</a:endParaRPr>
          </a:p>
        </p:txBody>
      </p: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1FEEF7E4-FDC0-6EAA-659C-2C9DA19EA107}"/>
              </a:ext>
            </a:extLst>
          </p:cNvPr>
          <p:cNvSpPr/>
          <p:nvPr/>
        </p:nvSpPr>
        <p:spPr>
          <a:xfrm>
            <a:off x="8202451" y="1904124"/>
            <a:ext cx="1361097" cy="672156"/>
          </a:xfrm>
          <a:prstGeom prst="roundRect">
            <a:avLst/>
          </a:prstGeom>
          <a:solidFill>
            <a:srgbClr val="60A5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altLang="ko-KR" sz="2400" b="1" spc="-50" dirty="0">
                <a:solidFill>
                  <a:schemeClr val="bg1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rPr>
              <a:t>Output</a:t>
            </a:r>
            <a:endParaRPr lang="ko-KR" altLang="en-US" sz="2400" b="1" spc="-50" dirty="0">
              <a:solidFill>
                <a:schemeClr val="bg1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</a:endParaRP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FA80D23E-FAC2-92CD-8C57-F04A8084BEA6}"/>
              </a:ext>
            </a:extLst>
          </p:cNvPr>
          <p:cNvSpPr/>
          <p:nvPr/>
        </p:nvSpPr>
        <p:spPr>
          <a:xfrm>
            <a:off x="8176379" y="3829677"/>
            <a:ext cx="1361096" cy="672156"/>
          </a:xfrm>
          <a:prstGeom prst="roundRect">
            <a:avLst/>
          </a:prstGeom>
          <a:solidFill>
            <a:srgbClr val="60A5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altLang="ko-KR" sz="2400" b="1" spc="-50" dirty="0">
                <a:solidFill>
                  <a:schemeClr val="bg1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rPr>
              <a:t>Output</a:t>
            </a:r>
            <a:endParaRPr lang="ko-KR" altLang="en-US" sz="2400" b="1" spc="-50" dirty="0">
              <a:solidFill>
                <a:schemeClr val="bg1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</a:endParaRPr>
          </a:p>
        </p:txBody>
      </p:sp>
      <p:cxnSp>
        <p:nvCxnSpPr>
          <p:cNvPr id="26" name="직선 화살표 연결선 25">
            <a:extLst>
              <a:ext uri="{FF2B5EF4-FFF2-40B4-BE49-F238E27FC236}">
                <a16:creationId xmlns:a16="http://schemas.microsoft.com/office/drawing/2014/main" id="{555E4D7F-8973-A6C9-BFC3-E9F42D9974A7}"/>
              </a:ext>
            </a:extLst>
          </p:cNvPr>
          <p:cNvCxnSpPr>
            <a:cxnSpLocks/>
          </p:cNvCxnSpPr>
          <p:nvPr/>
        </p:nvCxnSpPr>
        <p:spPr>
          <a:xfrm>
            <a:off x="2460471" y="2219306"/>
            <a:ext cx="434207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7" name="직선 화살표 연결선 26">
            <a:extLst>
              <a:ext uri="{FF2B5EF4-FFF2-40B4-BE49-F238E27FC236}">
                <a16:creationId xmlns:a16="http://schemas.microsoft.com/office/drawing/2014/main" id="{E27F35D9-FF1D-9C98-309D-FE0D165120A7}"/>
              </a:ext>
            </a:extLst>
          </p:cNvPr>
          <p:cNvCxnSpPr>
            <a:cxnSpLocks/>
          </p:cNvCxnSpPr>
          <p:nvPr/>
        </p:nvCxnSpPr>
        <p:spPr>
          <a:xfrm>
            <a:off x="4975410" y="2219306"/>
            <a:ext cx="434207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직선 화살표 연결선 27">
            <a:extLst>
              <a:ext uri="{FF2B5EF4-FFF2-40B4-BE49-F238E27FC236}">
                <a16:creationId xmlns:a16="http://schemas.microsoft.com/office/drawing/2014/main" id="{2DFC1EC4-9A78-34F3-01C0-9BA09EC6BE9C}"/>
              </a:ext>
            </a:extLst>
          </p:cNvPr>
          <p:cNvCxnSpPr>
            <a:cxnSpLocks/>
          </p:cNvCxnSpPr>
          <p:nvPr/>
        </p:nvCxnSpPr>
        <p:spPr>
          <a:xfrm>
            <a:off x="7564157" y="2219306"/>
            <a:ext cx="434207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직선 화살표 연결선 28">
            <a:extLst>
              <a:ext uri="{FF2B5EF4-FFF2-40B4-BE49-F238E27FC236}">
                <a16:creationId xmlns:a16="http://schemas.microsoft.com/office/drawing/2014/main" id="{0779C052-3194-90F3-8F1E-5159F1F0FCBC}"/>
              </a:ext>
            </a:extLst>
          </p:cNvPr>
          <p:cNvCxnSpPr>
            <a:cxnSpLocks/>
          </p:cNvCxnSpPr>
          <p:nvPr/>
        </p:nvCxnSpPr>
        <p:spPr>
          <a:xfrm>
            <a:off x="2460471" y="4165755"/>
            <a:ext cx="434207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직선 화살표 연결선 29">
            <a:extLst>
              <a:ext uri="{FF2B5EF4-FFF2-40B4-BE49-F238E27FC236}">
                <a16:creationId xmlns:a16="http://schemas.microsoft.com/office/drawing/2014/main" id="{0B21A6A2-B0CB-6522-C754-5E1F0CC01FAF}"/>
              </a:ext>
            </a:extLst>
          </p:cNvPr>
          <p:cNvCxnSpPr>
            <a:cxnSpLocks/>
          </p:cNvCxnSpPr>
          <p:nvPr/>
        </p:nvCxnSpPr>
        <p:spPr>
          <a:xfrm>
            <a:off x="7564156" y="4146541"/>
            <a:ext cx="434207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8AD0B55-FA35-AEAA-99CB-F55DE5CE9697}"/>
              </a:ext>
            </a:extLst>
          </p:cNvPr>
          <p:cNvSpPr txBox="1"/>
          <p:nvPr/>
        </p:nvSpPr>
        <p:spPr>
          <a:xfrm>
            <a:off x="5622173" y="1180499"/>
            <a:ext cx="1785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>
                <a:solidFill>
                  <a:srgbClr val="231C1A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Computer Learning Area</a:t>
            </a:r>
            <a:endParaRPr lang="ko-KR" altLang="en-US" sz="2000" dirty="0">
              <a:solidFill>
                <a:srgbClr val="231C1A"/>
              </a:solidFill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21B9CB3-14D9-4B50-D011-E5C80945F67D}"/>
              </a:ext>
            </a:extLst>
          </p:cNvPr>
          <p:cNvSpPr txBox="1"/>
          <p:nvPr/>
        </p:nvSpPr>
        <p:spPr>
          <a:xfrm>
            <a:off x="2998887" y="3457785"/>
            <a:ext cx="43872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>
                <a:solidFill>
                  <a:srgbClr val="231C1A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Computer Learning Area</a:t>
            </a:r>
            <a:endParaRPr lang="ko-KR" altLang="en-US" sz="2000" dirty="0">
              <a:solidFill>
                <a:srgbClr val="231C1A"/>
              </a:solidFill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3B855EE-4532-4307-2CD8-757AEF791875}"/>
              </a:ext>
            </a:extLst>
          </p:cNvPr>
          <p:cNvSpPr txBox="1"/>
          <p:nvPr/>
        </p:nvSpPr>
        <p:spPr>
          <a:xfrm>
            <a:off x="3037806" y="1192956"/>
            <a:ext cx="1785470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>
                <a:solidFill>
                  <a:srgbClr val="231C1A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Developer Area</a:t>
            </a:r>
            <a:endParaRPr lang="ko-KR" altLang="en-US" sz="2000" dirty="0">
              <a:solidFill>
                <a:srgbClr val="231C1A"/>
              </a:solidFill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672473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66CB8B-1FC0-CB58-8A6A-F98450FE7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95D9EE02-5F4B-1705-EE39-716A863D37B0}"/>
              </a:ext>
            </a:extLst>
          </p:cNvPr>
          <p:cNvSpPr/>
          <p:nvPr/>
        </p:nvSpPr>
        <p:spPr>
          <a:xfrm>
            <a:off x="0" y="267587"/>
            <a:ext cx="12192000" cy="541020"/>
          </a:xfrm>
          <a:prstGeom prst="roundRect">
            <a:avLst>
              <a:gd name="adj" fmla="val 0"/>
            </a:avLst>
          </a:prstGeom>
          <a:gradFill>
            <a:gsLst>
              <a:gs pos="22000">
                <a:srgbClr val="DDB08E"/>
              </a:gs>
              <a:gs pos="100000">
                <a:srgbClr val="DDB08E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2000" rIns="0" bIns="0" rtlCol="0" anchor="ctr"/>
          <a:lstStyle/>
          <a:p>
            <a:pPr>
              <a:lnSpc>
                <a:spcPct val="80000"/>
              </a:lnSpc>
            </a:pPr>
            <a:r>
              <a:rPr lang="en-US" altLang="ko-KR" sz="2400" spc="-50" dirty="0">
                <a:solidFill>
                  <a:srgbClr val="231C1A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rPr>
              <a:t>  </a:t>
            </a:r>
            <a:r>
              <a:rPr lang="en-US" altLang="ko-KR" sz="2400" spc="-50" dirty="0">
                <a:solidFill>
                  <a:srgbClr val="231C1A"/>
                </a:solidFill>
                <a:ea typeface="Pretendard ExtraBold" panose="02000903000000020004" pitchFamily="50" charset="-127"/>
              </a:rPr>
              <a:t>Concept-Based Inquiry Lesson Design Model Using AI Digital Textbooks </a:t>
            </a: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09C60DCD-710F-EE19-E680-C9046C97E9CD}"/>
              </a:ext>
            </a:extLst>
          </p:cNvPr>
          <p:cNvGrpSpPr/>
          <p:nvPr/>
        </p:nvGrpSpPr>
        <p:grpSpPr>
          <a:xfrm>
            <a:off x="214138" y="389875"/>
            <a:ext cx="381736" cy="330628"/>
            <a:chOff x="214138" y="389875"/>
            <a:chExt cx="381736" cy="330628"/>
          </a:xfrm>
        </p:grpSpPr>
        <p:sp>
          <p:nvSpPr>
            <p:cNvPr id="21" name="자유형: 도형 20">
              <a:extLst>
                <a:ext uri="{FF2B5EF4-FFF2-40B4-BE49-F238E27FC236}">
                  <a16:creationId xmlns:a16="http://schemas.microsoft.com/office/drawing/2014/main" id="{EC60751C-502E-3FE7-4CA1-A3461563EE3D}"/>
                </a:ext>
              </a:extLst>
            </p:cNvPr>
            <p:cNvSpPr/>
            <p:nvPr/>
          </p:nvSpPr>
          <p:spPr>
            <a:xfrm>
              <a:off x="214138" y="389875"/>
              <a:ext cx="381736" cy="330628"/>
            </a:xfrm>
            <a:custGeom>
              <a:avLst/>
              <a:gdLst>
                <a:gd name="connsiteX0" fmla="*/ 345544 w 381736"/>
                <a:gd name="connsiteY0" fmla="*/ 0 h 330628"/>
                <a:gd name="connsiteX1" fmla="*/ 36203 w 381736"/>
                <a:gd name="connsiteY1" fmla="*/ 0 h 330628"/>
                <a:gd name="connsiteX2" fmla="*/ 0 w 381736"/>
                <a:gd name="connsiteY2" fmla="*/ 36203 h 330628"/>
                <a:gd name="connsiteX3" fmla="*/ 0 w 381736"/>
                <a:gd name="connsiteY3" fmla="*/ 233930 h 330628"/>
                <a:gd name="connsiteX4" fmla="*/ 36203 w 381736"/>
                <a:gd name="connsiteY4" fmla="*/ 270133 h 330628"/>
                <a:gd name="connsiteX5" fmla="*/ 113961 w 381736"/>
                <a:gd name="connsiteY5" fmla="*/ 270133 h 330628"/>
                <a:gd name="connsiteX6" fmla="*/ 210284 w 381736"/>
                <a:gd name="connsiteY6" fmla="*/ 330629 h 330628"/>
                <a:gd name="connsiteX7" fmla="*/ 186003 w 381736"/>
                <a:gd name="connsiteY7" fmla="*/ 270133 h 330628"/>
                <a:gd name="connsiteX8" fmla="*/ 345533 w 381736"/>
                <a:gd name="connsiteY8" fmla="*/ 270133 h 330628"/>
                <a:gd name="connsiteX9" fmla="*/ 381737 w 381736"/>
                <a:gd name="connsiteY9" fmla="*/ 233930 h 330628"/>
                <a:gd name="connsiteX10" fmla="*/ 381737 w 381736"/>
                <a:gd name="connsiteY10" fmla="*/ 36203 h 330628"/>
                <a:gd name="connsiteX11" fmla="*/ 345533 w 381736"/>
                <a:gd name="connsiteY11" fmla="*/ 0 h 33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1736" h="330628">
                  <a:moveTo>
                    <a:pt x="345544" y="0"/>
                  </a:moveTo>
                  <a:lnTo>
                    <a:pt x="36203" y="0"/>
                  </a:lnTo>
                  <a:cubicBezTo>
                    <a:pt x="16209" y="0"/>
                    <a:pt x="0" y="16209"/>
                    <a:pt x="0" y="36203"/>
                  </a:cubicBezTo>
                  <a:lnTo>
                    <a:pt x="0" y="233930"/>
                  </a:lnTo>
                  <a:cubicBezTo>
                    <a:pt x="0" y="253924"/>
                    <a:pt x="16209" y="270133"/>
                    <a:pt x="36203" y="270133"/>
                  </a:cubicBezTo>
                  <a:lnTo>
                    <a:pt x="113961" y="270133"/>
                  </a:lnTo>
                  <a:lnTo>
                    <a:pt x="210284" y="330629"/>
                  </a:lnTo>
                  <a:lnTo>
                    <a:pt x="186003" y="270133"/>
                  </a:lnTo>
                  <a:lnTo>
                    <a:pt x="345533" y="270133"/>
                  </a:lnTo>
                  <a:cubicBezTo>
                    <a:pt x="365528" y="270133"/>
                    <a:pt x="381737" y="253924"/>
                    <a:pt x="381737" y="233930"/>
                  </a:cubicBezTo>
                  <a:lnTo>
                    <a:pt x="381737" y="36203"/>
                  </a:lnTo>
                  <a:cubicBezTo>
                    <a:pt x="381737" y="16209"/>
                    <a:pt x="365528" y="0"/>
                    <a:pt x="345533" y="0"/>
                  </a:cubicBezTo>
                  <a:close/>
                </a:path>
              </a:pathLst>
            </a:custGeom>
            <a:solidFill>
              <a:srgbClr val="964836"/>
            </a:solidFill>
            <a:ln w="10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grpSp>
          <p:nvGrpSpPr>
            <p:cNvPr id="22" name="그래픽 6">
              <a:extLst>
                <a:ext uri="{FF2B5EF4-FFF2-40B4-BE49-F238E27FC236}">
                  <a16:creationId xmlns:a16="http://schemas.microsoft.com/office/drawing/2014/main" id="{D0309D7F-0B9C-B9C3-EBCD-162AAFAB1EB4}"/>
                </a:ext>
              </a:extLst>
            </p:cNvPr>
            <p:cNvGrpSpPr/>
            <p:nvPr/>
          </p:nvGrpSpPr>
          <p:grpSpPr>
            <a:xfrm>
              <a:off x="272600" y="468198"/>
              <a:ext cx="264820" cy="113494"/>
              <a:chOff x="269939" y="467058"/>
              <a:chExt cx="270143" cy="115775"/>
            </a:xfrm>
            <a:solidFill>
              <a:srgbClr val="ECD4C2"/>
            </a:solidFill>
          </p:grpSpPr>
          <p:sp>
            <p:nvSpPr>
              <p:cNvPr id="24" name="자유형: 도형 23">
                <a:extLst>
                  <a:ext uri="{FF2B5EF4-FFF2-40B4-BE49-F238E27FC236}">
                    <a16:creationId xmlns:a16="http://schemas.microsoft.com/office/drawing/2014/main" id="{0FBFBF38-54B0-38A1-2154-FDFF613308F0}"/>
                  </a:ext>
                </a:extLst>
              </p:cNvPr>
              <p:cNvSpPr/>
              <p:nvPr/>
            </p:nvSpPr>
            <p:spPr>
              <a:xfrm>
                <a:off x="269939" y="467058"/>
                <a:ext cx="270143" cy="35462"/>
              </a:xfrm>
              <a:custGeom>
                <a:avLst/>
                <a:gdLst>
                  <a:gd name="connsiteX0" fmla="*/ 0 w 270143"/>
                  <a:gd name="connsiteY0" fmla="*/ 0 h 35462"/>
                  <a:gd name="connsiteX1" fmla="*/ 270143 w 270143"/>
                  <a:gd name="connsiteY1" fmla="*/ 0 h 35462"/>
                  <a:gd name="connsiteX2" fmla="*/ 270143 w 270143"/>
                  <a:gd name="connsiteY2" fmla="*/ 35463 h 35462"/>
                  <a:gd name="connsiteX3" fmla="*/ 0 w 270143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143" h="35462">
                    <a:moveTo>
                      <a:pt x="0" y="0"/>
                    </a:moveTo>
                    <a:lnTo>
                      <a:pt x="270143" y="0"/>
                    </a:lnTo>
                    <a:lnTo>
                      <a:pt x="270143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5" name="자유형: 도형 24">
                <a:extLst>
                  <a:ext uri="{FF2B5EF4-FFF2-40B4-BE49-F238E27FC236}">
                    <a16:creationId xmlns:a16="http://schemas.microsoft.com/office/drawing/2014/main" id="{DC433391-06C9-0E2E-CFB4-8ABF761D3F12}"/>
                  </a:ext>
                </a:extLst>
              </p:cNvPr>
              <p:cNvSpPr/>
              <p:nvPr/>
            </p:nvSpPr>
            <p:spPr>
              <a:xfrm>
                <a:off x="269939" y="547371"/>
                <a:ext cx="160625" cy="35462"/>
              </a:xfrm>
              <a:custGeom>
                <a:avLst/>
                <a:gdLst>
                  <a:gd name="connsiteX0" fmla="*/ 0 w 160625"/>
                  <a:gd name="connsiteY0" fmla="*/ 0 h 35462"/>
                  <a:gd name="connsiteX1" fmla="*/ 160626 w 160625"/>
                  <a:gd name="connsiteY1" fmla="*/ 0 h 35462"/>
                  <a:gd name="connsiteX2" fmla="*/ 160626 w 160625"/>
                  <a:gd name="connsiteY2" fmla="*/ 35463 h 35462"/>
                  <a:gd name="connsiteX3" fmla="*/ 0 w 160625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625" h="35462">
                    <a:moveTo>
                      <a:pt x="0" y="0"/>
                    </a:moveTo>
                    <a:lnTo>
                      <a:pt x="160626" y="0"/>
                    </a:lnTo>
                    <a:lnTo>
                      <a:pt x="160626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6" name="자유형: 도형 25">
                <a:extLst>
                  <a:ext uri="{FF2B5EF4-FFF2-40B4-BE49-F238E27FC236}">
                    <a16:creationId xmlns:a16="http://schemas.microsoft.com/office/drawing/2014/main" id="{C2EBFD09-CD0C-F324-F790-E60964E3F7E5}"/>
                  </a:ext>
                </a:extLst>
              </p:cNvPr>
              <p:cNvSpPr/>
              <p:nvPr/>
            </p:nvSpPr>
            <p:spPr>
              <a:xfrm>
                <a:off x="459770" y="547371"/>
                <a:ext cx="80312" cy="35462"/>
              </a:xfrm>
              <a:custGeom>
                <a:avLst/>
                <a:gdLst>
                  <a:gd name="connsiteX0" fmla="*/ 0 w 80312"/>
                  <a:gd name="connsiteY0" fmla="*/ 0 h 35462"/>
                  <a:gd name="connsiteX1" fmla="*/ 80313 w 80312"/>
                  <a:gd name="connsiteY1" fmla="*/ 0 h 35462"/>
                  <a:gd name="connsiteX2" fmla="*/ 80313 w 80312"/>
                  <a:gd name="connsiteY2" fmla="*/ 35463 h 35462"/>
                  <a:gd name="connsiteX3" fmla="*/ 0 w 80312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312" h="35462">
                    <a:moveTo>
                      <a:pt x="0" y="0"/>
                    </a:moveTo>
                    <a:lnTo>
                      <a:pt x="80313" y="0"/>
                    </a:lnTo>
                    <a:lnTo>
                      <a:pt x="80313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1E18A41-A6D8-0057-F79D-F8456B481AF8}"/>
              </a:ext>
            </a:extLst>
          </p:cNvPr>
          <p:cNvSpPr txBox="1"/>
          <p:nvPr/>
        </p:nvSpPr>
        <p:spPr>
          <a:xfrm>
            <a:off x="8863916" y="6583184"/>
            <a:ext cx="3328083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sz="1800" spc="-50" dirty="0">
                <a:solidFill>
                  <a:srgbClr val="231C1A"/>
                </a:solidFill>
                <a:ea typeface="Pretendard ExtraBold" panose="02000903000000020004" pitchFamily="50" charset="-127"/>
              </a:rPr>
              <a:t>(Ministry of Education, 2024)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1B023309-6E33-15D6-9434-294315246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3362"/>
            <a:ext cx="12192000" cy="419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2624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12F994-CE59-A4EA-3518-8F31B7401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A40856F9-1A4F-ECAF-C516-4FF1314C4482}"/>
              </a:ext>
            </a:extLst>
          </p:cNvPr>
          <p:cNvSpPr/>
          <p:nvPr/>
        </p:nvSpPr>
        <p:spPr>
          <a:xfrm>
            <a:off x="0" y="267587"/>
            <a:ext cx="12192000" cy="541020"/>
          </a:xfrm>
          <a:prstGeom prst="roundRect">
            <a:avLst>
              <a:gd name="adj" fmla="val 0"/>
            </a:avLst>
          </a:prstGeom>
          <a:gradFill>
            <a:gsLst>
              <a:gs pos="22000">
                <a:srgbClr val="DDB08E"/>
              </a:gs>
              <a:gs pos="100000">
                <a:srgbClr val="DDB08E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2000" rIns="0" bIns="0" rtlCol="0" anchor="ctr"/>
          <a:lstStyle/>
          <a:p>
            <a:pPr>
              <a:lnSpc>
                <a:spcPct val="80000"/>
              </a:lnSpc>
            </a:pPr>
            <a:r>
              <a:rPr lang="en-US" altLang="ko-KR" sz="2400" spc="-50" dirty="0">
                <a:solidFill>
                  <a:srgbClr val="231C1A"/>
                </a:solidFill>
                <a:ea typeface="Pretendard ExtraBold" panose="02000903000000020004" pitchFamily="50" charset="-127"/>
              </a:rPr>
              <a:t> </a:t>
            </a:r>
            <a:r>
              <a:rPr lang="en-US" altLang="ko-KR" sz="2400" spc="-50" dirty="0">
                <a:solidFill>
                  <a:srgbClr val="231C1A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rPr>
              <a:t>AI Courseware 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ADC2E9C-83D3-B86E-1476-F18C8472D123}"/>
              </a:ext>
            </a:extLst>
          </p:cNvPr>
          <p:cNvGrpSpPr/>
          <p:nvPr/>
        </p:nvGrpSpPr>
        <p:grpSpPr>
          <a:xfrm>
            <a:off x="214138" y="389875"/>
            <a:ext cx="381736" cy="330628"/>
            <a:chOff x="214138" y="389875"/>
            <a:chExt cx="381736" cy="330628"/>
          </a:xfrm>
        </p:grpSpPr>
        <p:sp>
          <p:nvSpPr>
            <p:cNvPr id="3" name="자유형: 도형 2">
              <a:extLst>
                <a:ext uri="{FF2B5EF4-FFF2-40B4-BE49-F238E27FC236}">
                  <a16:creationId xmlns:a16="http://schemas.microsoft.com/office/drawing/2014/main" id="{CD467FEB-D158-59DC-DC6A-1AEEC9291EAD}"/>
                </a:ext>
              </a:extLst>
            </p:cNvPr>
            <p:cNvSpPr/>
            <p:nvPr/>
          </p:nvSpPr>
          <p:spPr>
            <a:xfrm>
              <a:off x="214138" y="389875"/>
              <a:ext cx="381736" cy="330628"/>
            </a:xfrm>
            <a:custGeom>
              <a:avLst/>
              <a:gdLst>
                <a:gd name="connsiteX0" fmla="*/ 345544 w 381736"/>
                <a:gd name="connsiteY0" fmla="*/ 0 h 330628"/>
                <a:gd name="connsiteX1" fmla="*/ 36203 w 381736"/>
                <a:gd name="connsiteY1" fmla="*/ 0 h 330628"/>
                <a:gd name="connsiteX2" fmla="*/ 0 w 381736"/>
                <a:gd name="connsiteY2" fmla="*/ 36203 h 330628"/>
                <a:gd name="connsiteX3" fmla="*/ 0 w 381736"/>
                <a:gd name="connsiteY3" fmla="*/ 233930 h 330628"/>
                <a:gd name="connsiteX4" fmla="*/ 36203 w 381736"/>
                <a:gd name="connsiteY4" fmla="*/ 270133 h 330628"/>
                <a:gd name="connsiteX5" fmla="*/ 113961 w 381736"/>
                <a:gd name="connsiteY5" fmla="*/ 270133 h 330628"/>
                <a:gd name="connsiteX6" fmla="*/ 210284 w 381736"/>
                <a:gd name="connsiteY6" fmla="*/ 330629 h 330628"/>
                <a:gd name="connsiteX7" fmla="*/ 186003 w 381736"/>
                <a:gd name="connsiteY7" fmla="*/ 270133 h 330628"/>
                <a:gd name="connsiteX8" fmla="*/ 345533 w 381736"/>
                <a:gd name="connsiteY8" fmla="*/ 270133 h 330628"/>
                <a:gd name="connsiteX9" fmla="*/ 381737 w 381736"/>
                <a:gd name="connsiteY9" fmla="*/ 233930 h 330628"/>
                <a:gd name="connsiteX10" fmla="*/ 381737 w 381736"/>
                <a:gd name="connsiteY10" fmla="*/ 36203 h 330628"/>
                <a:gd name="connsiteX11" fmla="*/ 345533 w 381736"/>
                <a:gd name="connsiteY11" fmla="*/ 0 h 33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1736" h="330628">
                  <a:moveTo>
                    <a:pt x="345544" y="0"/>
                  </a:moveTo>
                  <a:lnTo>
                    <a:pt x="36203" y="0"/>
                  </a:lnTo>
                  <a:cubicBezTo>
                    <a:pt x="16209" y="0"/>
                    <a:pt x="0" y="16209"/>
                    <a:pt x="0" y="36203"/>
                  </a:cubicBezTo>
                  <a:lnTo>
                    <a:pt x="0" y="233930"/>
                  </a:lnTo>
                  <a:cubicBezTo>
                    <a:pt x="0" y="253924"/>
                    <a:pt x="16209" y="270133"/>
                    <a:pt x="36203" y="270133"/>
                  </a:cubicBezTo>
                  <a:lnTo>
                    <a:pt x="113961" y="270133"/>
                  </a:lnTo>
                  <a:lnTo>
                    <a:pt x="210284" y="330629"/>
                  </a:lnTo>
                  <a:lnTo>
                    <a:pt x="186003" y="270133"/>
                  </a:lnTo>
                  <a:lnTo>
                    <a:pt x="345533" y="270133"/>
                  </a:lnTo>
                  <a:cubicBezTo>
                    <a:pt x="365528" y="270133"/>
                    <a:pt x="381737" y="253924"/>
                    <a:pt x="381737" y="233930"/>
                  </a:cubicBezTo>
                  <a:lnTo>
                    <a:pt x="381737" y="36203"/>
                  </a:lnTo>
                  <a:cubicBezTo>
                    <a:pt x="381737" y="16209"/>
                    <a:pt x="365528" y="0"/>
                    <a:pt x="345533" y="0"/>
                  </a:cubicBezTo>
                  <a:close/>
                </a:path>
              </a:pathLst>
            </a:custGeom>
            <a:solidFill>
              <a:srgbClr val="964836"/>
            </a:solidFill>
            <a:ln w="10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grpSp>
          <p:nvGrpSpPr>
            <p:cNvPr id="4" name="그래픽 6">
              <a:extLst>
                <a:ext uri="{FF2B5EF4-FFF2-40B4-BE49-F238E27FC236}">
                  <a16:creationId xmlns:a16="http://schemas.microsoft.com/office/drawing/2014/main" id="{311B8AAE-16AE-5AD6-B881-516D78FDF312}"/>
                </a:ext>
              </a:extLst>
            </p:cNvPr>
            <p:cNvGrpSpPr/>
            <p:nvPr/>
          </p:nvGrpSpPr>
          <p:grpSpPr>
            <a:xfrm>
              <a:off x="272600" y="468198"/>
              <a:ext cx="264820" cy="113494"/>
              <a:chOff x="269939" y="467058"/>
              <a:chExt cx="270143" cy="115775"/>
            </a:xfrm>
            <a:solidFill>
              <a:srgbClr val="ECD4C2"/>
            </a:solidFill>
          </p:grpSpPr>
          <p:sp>
            <p:nvSpPr>
              <p:cNvPr id="5" name="자유형: 도형 4">
                <a:extLst>
                  <a:ext uri="{FF2B5EF4-FFF2-40B4-BE49-F238E27FC236}">
                    <a16:creationId xmlns:a16="http://schemas.microsoft.com/office/drawing/2014/main" id="{E10DFBBD-E3C2-6B48-9E09-C7E6785331EF}"/>
                  </a:ext>
                </a:extLst>
              </p:cNvPr>
              <p:cNvSpPr/>
              <p:nvPr/>
            </p:nvSpPr>
            <p:spPr>
              <a:xfrm>
                <a:off x="269939" y="467058"/>
                <a:ext cx="270143" cy="35462"/>
              </a:xfrm>
              <a:custGeom>
                <a:avLst/>
                <a:gdLst>
                  <a:gd name="connsiteX0" fmla="*/ 0 w 270143"/>
                  <a:gd name="connsiteY0" fmla="*/ 0 h 35462"/>
                  <a:gd name="connsiteX1" fmla="*/ 270143 w 270143"/>
                  <a:gd name="connsiteY1" fmla="*/ 0 h 35462"/>
                  <a:gd name="connsiteX2" fmla="*/ 270143 w 270143"/>
                  <a:gd name="connsiteY2" fmla="*/ 35463 h 35462"/>
                  <a:gd name="connsiteX3" fmla="*/ 0 w 270143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143" h="35462">
                    <a:moveTo>
                      <a:pt x="0" y="0"/>
                    </a:moveTo>
                    <a:lnTo>
                      <a:pt x="270143" y="0"/>
                    </a:lnTo>
                    <a:lnTo>
                      <a:pt x="270143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6" name="자유형: 도형 5">
                <a:extLst>
                  <a:ext uri="{FF2B5EF4-FFF2-40B4-BE49-F238E27FC236}">
                    <a16:creationId xmlns:a16="http://schemas.microsoft.com/office/drawing/2014/main" id="{E9F0C1B9-09BF-52EC-D069-AE4FFCAAAFB6}"/>
                  </a:ext>
                </a:extLst>
              </p:cNvPr>
              <p:cNvSpPr/>
              <p:nvPr/>
            </p:nvSpPr>
            <p:spPr>
              <a:xfrm>
                <a:off x="269939" y="547371"/>
                <a:ext cx="160625" cy="35462"/>
              </a:xfrm>
              <a:custGeom>
                <a:avLst/>
                <a:gdLst>
                  <a:gd name="connsiteX0" fmla="*/ 0 w 160625"/>
                  <a:gd name="connsiteY0" fmla="*/ 0 h 35462"/>
                  <a:gd name="connsiteX1" fmla="*/ 160626 w 160625"/>
                  <a:gd name="connsiteY1" fmla="*/ 0 h 35462"/>
                  <a:gd name="connsiteX2" fmla="*/ 160626 w 160625"/>
                  <a:gd name="connsiteY2" fmla="*/ 35463 h 35462"/>
                  <a:gd name="connsiteX3" fmla="*/ 0 w 160625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625" h="35462">
                    <a:moveTo>
                      <a:pt x="0" y="0"/>
                    </a:moveTo>
                    <a:lnTo>
                      <a:pt x="160626" y="0"/>
                    </a:lnTo>
                    <a:lnTo>
                      <a:pt x="160626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7" name="자유형: 도형 6">
                <a:extLst>
                  <a:ext uri="{FF2B5EF4-FFF2-40B4-BE49-F238E27FC236}">
                    <a16:creationId xmlns:a16="http://schemas.microsoft.com/office/drawing/2014/main" id="{5DEFFE63-F440-6000-0715-5D52480A48B6}"/>
                  </a:ext>
                </a:extLst>
              </p:cNvPr>
              <p:cNvSpPr/>
              <p:nvPr/>
            </p:nvSpPr>
            <p:spPr>
              <a:xfrm>
                <a:off x="459770" y="547371"/>
                <a:ext cx="80312" cy="35462"/>
              </a:xfrm>
              <a:custGeom>
                <a:avLst/>
                <a:gdLst>
                  <a:gd name="connsiteX0" fmla="*/ 0 w 80312"/>
                  <a:gd name="connsiteY0" fmla="*/ 0 h 35462"/>
                  <a:gd name="connsiteX1" fmla="*/ 80313 w 80312"/>
                  <a:gd name="connsiteY1" fmla="*/ 0 h 35462"/>
                  <a:gd name="connsiteX2" fmla="*/ 80313 w 80312"/>
                  <a:gd name="connsiteY2" fmla="*/ 35463 h 35462"/>
                  <a:gd name="connsiteX3" fmla="*/ 0 w 80312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312" h="35462">
                    <a:moveTo>
                      <a:pt x="0" y="0"/>
                    </a:moveTo>
                    <a:lnTo>
                      <a:pt x="80313" y="0"/>
                    </a:lnTo>
                    <a:lnTo>
                      <a:pt x="80313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39291D3-F0A0-0AD4-29EE-E6091C55AACA}"/>
              </a:ext>
            </a:extLst>
          </p:cNvPr>
          <p:cNvSpPr txBox="1"/>
          <p:nvPr/>
        </p:nvSpPr>
        <p:spPr>
          <a:xfrm>
            <a:off x="909434" y="2269817"/>
            <a:ext cx="86217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rgbClr val="231C1A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AI </a:t>
            </a:r>
            <a:r>
              <a:rPr lang="en-US" altLang="ko-KR" sz="2000" dirty="0" err="1">
                <a:solidFill>
                  <a:srgbClr val="231C1A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PengTalk</a:t>
            </a:r>
            <a:r>
              <a:rPr lang="en-US" altLang="ko-KR" sz="2000" dirty="0">
                <a:solidFill>
                  <a:srgbClr val="231C1A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   </a:t>
            </a:r>
            <a:r>
              <a:rPr lang="en-US" altLang="ko-KR" sz="1800" u="sng" kern="100" spc="-60" dirty="0">
                <a:solidFill>
                  <a:srgbClr val="0000FF"/>
                </a:solidFill>
                <a:effectLst/>
                <a:uFill>
                  <a:solidFill>
                    <a:srgbClr val="0000FF"/>
                  </a:solidFill>
                </a:uFill>
                <a:latin typeface="바탕체" panose="02030609000101010101" pitchFamily="17" charset="-127"/>
                <a:ea typeface="바탕체" panose="02030609000101010101" pitchFamily="17" charset="-127"/>
                <a:hlinkClick r:id="rId2"/>
              </a:rPr>
              <a:t>https://pengtalk-student.ebse.co.kr</a:t>
            </a:r>
            <a:endParaRPr lang="en-US" altLang="ko-KR" sz="1800" kern="100" spc="-60" dirty="0">
              <a:solidFill>
                <a:srgbClr val="000000"/>
              </a:solidFill>
              <a:effectLst/>
              <a:latin typeface="맑은 고딕" panose="020B0503020000020004" pitchFamily="50" charset="-127"/>
            </a:endParaRPr>
          </a:p>
          <a:p>
            <a:endParaRPr lang="ko-KR" altLang="en-US" sz="2000" dirty="0">
              <a:solidFill>
                <a:srgbClr val="231C1A"/>
              </a:solidFill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BF0366-287A-F459-B885-0848963614C2}"/>
              </a:ext>
            </a:extLst>
          </p:cNvPr>
          <p:cNvSpPr txBox="1"/>
          <p:nvPr/>
        </p:nvSpPr>
        <p:spPr>
          <a:xfrm>
            <a:off x="909434" y="2788283"/>
            <a:ext cx="5578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err="1">
                <a:solidFill>
                  <a:srgbClr val="231C1A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Argong</a:t>
            </a:r>
            <a:r>
              <a:rPr lang="en-US" altLang="ko-KR" sz="2000" dirty="0">
                <a:solidFill>
                  <a:srgbClr val="231C1A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 English  </a:t>
            </a:r>
            <a:r>
              <a:rPr lang="en-US" altLang="ko-KR" sz="1800" u="sng" kern="100" spc="-60" dirty="0">
                <a:solidFill>
                  <a:srgbClr val="0000FF"/>
                </a:solidFill>
                <a:effectLst/>
                <a:uFill>
                  <a:solidFill>
                    <a:srgbClr val="0000FF"/>
                  </a:solidFill>
                </a:uFill>
                <a:latin typeface="바탕체" panose="02030609000101010101" pitchFamily="17" charset="-127"/>
                <a:ea typeface="바탕체" panose="02030609000101010101" pitchFamily="17" charset="-127"/>
              </a:rPr>
              <a:t>https://www.argong.ai</a:t>
            </a:r>
            <a:endParaRPr lang="en-US" altLang="ko-KR" sz="1800" kern="100" spc="-60" dirty="0">
              <a:solidFill>
                <a:srgbClr val="000000"/>
              </a:solidFill>
              <a:effectLst/>
              <a:latin typeface="맑은 고딕" panose="020B0503020000020004" pitchFamily="50" charset="-127"/>
            </a:endParaRPr>
          </a:p>
          <a:p>
            <a:endParaRPr lang="ko-KR" altLang="en-US" sz="2000" dirty="0">
              <a:solidFill>
                <a:srgbClr val="231C1A"/>
              </a:solidFill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8E9E01-88A9-1DF6-EDFD-C6C3A4C1DEBE}"/>
              </a:ext>
            </a:extLst>
          </p:cNvPr>
          <p:cNvSpPr txBox="1"/>
          <p:nvPr/>
        </p:nvSpPr>
        <p:spPr>
          <a:xfrm>
            <a:off x="909434" y="1137142"/>
            <a:ext cx="110728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400" dirty="0">
                <a:solidFill>
                  <a:srgbClr val="231C1A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A program developed to support effective English language learning for elementary school students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6373556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506018-190D-4618-C380-FF1396863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23856B94-A114-2687-ED0C-B4CA7B3BC4A2}"/>
              </a:ext>
            </a:extLst>
          </p:cNvPr>
          <p:cNvSpPr/>
          <p:nvPr/>
        </p:nvSpPr>
        <p:spPr>
          <a:xfrm>
            <a:off x="0" y="267587"/>
            <a:ext cx="12192000" cy="541020"/>
          </a:xfrm>
          <a:prstGeom prst="roundRect">
            <a:avLst>
              <a:gd name="adj" fmla="val 0"/>
            </a:avLst>
          </a:prstGeom>
          <a:gradFill>
            <a:gsLst>
              <a:gs pos="22000">
                <a:srgbClr val="DDB08E"/>
              </a:gs>
              <a:gs pos="100000">
                <a:srgbClr val="DDB08E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2000" rIns="0" bIns="0" rtlCol="0" anchor="ctr"/>
          <a:lstStyle/>
          <a:p>
            <a:pPr>
              <a:lnSpc>
                <a:spcPct val="80000"/>
              </a:lnSpc>
            </a:pPr>
            <a:r>
              <a:rPr lang="en-US" altLang="ko-KR" sz="2400" spc="-50" dirty="0">
                <a:solidFill>
                  <a:srgbClr val="231C1A"/>
                </a:solidFill>
                <a:ea typeface="Pretendard ExtraBold" panose="02000903000000020004" pitchFamily="50" charset="-127"/>
              </a:rPr>
              <a:t> </a:t>
            </a:r>
            <a:r>
              <a:rPr lang="en-US" altLang="ko-KR" sz="2400" spc="-50" dirty="0">
                <a:solidFill>
                  <a:srgbClr val="231C1A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rPr>
              <a:t>AI </a:t>
            </a:r>
            <a:r>
              <a:rPr lang="en-US" altLang="ko-KR" sz="2400" spc="-50" dirty="0" err="1">
                <a:solidFill>
                  <a:srgbClr val="231C1A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rPr>
              <a:t>PengTalk</a:t>
            </a:r>
            <a:r>
              <a:rPr lang="en-US" altLang="ko-KR" sz="2400" spc="-50" dirty="0">
                <a:solidFill>
                  <a:srgbClr val="231C1A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rPr>
              <a:t> 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EA28C6F6-F73D-7253-183A-C3E8BC8DEEEC}"/>
              </a:ext>
            </a:extLst>
          </p:cNvPr>
          <p:cNvGrpSpPr/>
          <p:nvPr/>
        </p:nvGrpSpPr>
        <p:grpSpPr>
          <a:xfrm>
            <a:off x="214138" y="389875"/>
            <a:ext cx="381736" cy="330628"/>
            <a:chOff x="214138" y="389875"/>
            <a:chExt cx="381736" cy="330628"/>
          </a:xfrm>
        </p:grpSpPr>
        <p:sp>
          <p:nvSpPr>
            <p:cNvPr id="3" name="자유형: 도형 2">
              <a:extLst>
                <a:ext uri="{FF2B5EF4-FFF2-40B4-BE49-F238E27FC236}">
                  <a16:creationId xmlns:a16="http://schemas.microsoft.com/office/drawing/2014/main" id="{01A00D45-9F6D-A0FE-1E36-6200BE716A82}"/>
                </a:ext>
              </a:extLst>
            </p:cNvPr>
            <p:cNvSpPr/>
            <p:nvPr/>
          </p:nvSpPr>
          <p:spPr>
            <a:xfrm>
              <a:off x="214138" y="389875"/>
              <a:ext cx="381736" cy="330628"/>
            </a:xfrm>
            <a:custGeom>
              <a:avLst/>
              <a:gdLst>
                <a:gd name="connsiteX0" fmla="*/ 345544 w 381736"/>
                <a:gd name="connsiteY0" fmla="*/ 0 h 330628"/>
                <a:gd name="connsiteX1" fmla="*/ 36203 w 381736"/>
                <a:gd name="connsiteY1" fmla="*/ 0 h 330628"/>
                <a:gd name="connsiteX2" fmla="*/ 0 w 381736"/>
                <a:gd name="connsiteY2" fmla="*/ 36203 h 330628"/>
                <a:gd name="connsiteX3" fmla="*/ 0 w 381736"/>
                <a:gd name="connsiteY3" fmla="*/ 233930 h 330628"/>
                <a:gd name="connsiteX4" fmla="*/ 36203 w 381736"/>
                <a:gd name="connsiteY4" fmla="*/ 270133 h 330628"/>
                <a:gd name="connsiteX5" fmla="*/ 113961 w 381736"/>
                <a:gd name="connsiteY5" fmla="*/ 270133 h 330628"/>
                <a:gd name="connsiteX6" fmla="*/ 210284 w 381736"/>
                <a:gd name="connsiteY6" fmla="*/ 330629 h 330628"/>
                <a:gd name="connsiteX7" fmla="*/ 186003 w 381736"/>
                <a:gd name="connsiteY7" fmla="*/ 270133 h 330628"/>
                <a:gd name="connsiteX8" fmla="*/ 345533 w 381736"/>
                <a:gd name="connsiteY8" fmla="*/ 270133 h 330628"/>
                <a:gd name="connsiteX9" fmla="*/ 381737 w 381736"/>
                <a:gd name="connsiteY9" fmla="*/ 233930 h 330628"/>
                <a:gd name="connsiteX10" fmla="*/ 381737 w 381736"/>
                <a:gd name="connsiteY10" fmla="*/ 36203 h 330628"/>
                <a:gd name="connsiteX11" fmla="*/ 345533 w 381736"/>
                <a:gd name="connsiteY11" fmla="*/ 0 h 33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1736" h="330628">
                  <a:moveTo>
                    <a:pt x="345544" y="0"/>
                  </a:moveTo>
                  <a:lnTo>
                    <a:pt x="36203" y="0"/>
                  </a:lnTo>
                  <a:cubicBezTo>
                    <a:pt x="16209" y="0"/>
                    <a:pt x="0" y="16209"/>
                    <a:pt x="0" y="36203"/>
                  </a:cubicBezTo>
                  <a:lnTo>
                    <a:pt x="0" y="233930"/>
                  </a:lnTo>
                  <a:cubicBezTo>
                    <a:pt x="0" y="253924"/>
                    <a:pt x="16209" y="270133"/>
                    <a:pt x="36203" y="270133"/>
                  </a:cubicBezTo>
                  <a:lnTo>
                    <a:pt x="113961" y="270133"/>
                  </a:lnTo>
                  <a:lnTo>
                    <a:pt x="210284" y="330629"/>
                  </a:lnTo>
                  <a:lnTo>
                    <a:pt x="186003" y="270133"/>
                  </a:lnTo>
                  <a:lnTo>
                    <a:pt x="345533" y="270133"/>
                  </a:lnTo>
                  <a:cubicBezTo>
                    <a:pt x="365528" y="270133"/>
                    <a:pt x="381737" y="253924"/>
                    <a:pt x="381737" y="233930"/>
                  </a:cubicBezTo>
                  <a:lnTo>
                    <a:pt x="381737" y="36203"/>
                  </a:lnTo>
                  <a:cubicBezTo>
                    <a:pt x="381737" y="16209"/>
                    <a:pt x="365528" y="0"/>
                    <a:pt x="345533" y="0"/>
                  </a:cubicBezTo>
                  <a:close/>
                </a:path>
              </a:pathLst>
            </a:custGeom>
            <a:solidFill>
              <a:srgbClr val="964836"/>
            </a:solidFill>
            <a:ln w="10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grpSp>
          <p:nvGrpSpPr>
            <p:cNvPr id="4" name="그래픽 6">
              <a:extLst>
                <a:ext uri="{FF2B5EF4-FFF2-40B4-BE49-F238E27FC236}">
                  <a16:creationId xmlns:a16="http://schemas.microsoft.com/office/drawing/2014/main" id="{DC42F1F0-948F-26AB-6162-B987E00B43A4}"/>
                </a:ext>
              </a:extLst>
            </p:cNvPr>
            <p:cNvGrpSpPr/>
            <p:nvPr/>
          </p:nvGrpSpPr>
          <p:grpSpPr>
            <a:xfrm>
              <a:off x="272600" y="468198"/>
              <a:ext cx="264820" cy="113494"/>
              <a:chOff x="269939" y="467058"/>
              <a:chExt cx="270143" cy="115775"/>
            </a:xfrm>
            <a:solidFill>
              <a:srgbClr val="ECD4C2"/>
            </a:solidFill>
          </p:grpSpPr>
          <p:sp>
            <p:nvSpPr>
              <p:cNvPr id="5" name="자유형: 도형 4">
                <a:extLst>
                  <a:ext uri="{FF2B5EF4-FFF2-40B4-BE49-F238E27FC236}">
                    <a16:creationId xmlns:a16="http://schemas.microsoft.com/office/drawing/2014/main" id="{C6554B5C-2F02-0578-57CE-85D654D37465}"/>
                  </a:ext>
                </a:extLst>
              </p:cNvPr>
              <p:cNvSpPr/>
              <p:nvPr/>
            </p:nvSpPr>
            <p:spPr>
              <a:xfrm>
                <a:off x="269939" y="467058"/>
                <a:ext cx="270143" cy="35462"/>
              </a:xfrm>
              <a:custGeom>
                <a:avLst/>
                <a:gdLst>
                  <a:gd name="connsiteX0" fmla="*/ 0 w 270143"/>
                  <a:gd name="connsiteY0" fmla="*/ 0 h 35462"/>
                  <a:gd name="connsiteX1" fmla="*/ 270143 w 270143"/>
                  <a:gd name="connsiteY1" fmla="*/ 0 h 35462"/>
                  <a:gd name="connsiteX2" fmla="*/ 270143 w 270143"/>
                  <a:gd name="connsiteY2" fmla="*/ 35463 h 35462"/>
                  <a:gd name="connsiteX3" fmla="*/ 0 w 270143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143" h="35462">
                    <a:moveTo>
                      <a:pt x="0" y="0"/>
                    </a:moveTo>
                    <a:lnTo>
                      <a:pt x="270143" y="0"/>
                    </a:lnTo>
                    <a:lnTo>
                      <a:pt x="270143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6" name="자유형: 도형 5">
                <a:extLst>
                  <a:ext uri="{FF2B5EF4-FFF2-40B4-BE49-F238E27FC236}">
                    <a16:creationId xmlns:a16="http://schemas.microsoft.com/office/drawing/2014/main" id="{B739FDB3-32F0-B548-572F-B04A083031E7}"/>
                  </a:ext>
                </a:extLst>
              </p:cNvPr>
              <p:cNvSpPr/>
              <p:nvPr/>
            </p:nvSpPr>
            <p:spPr>
              <a:xfrm>
                <a:off x="269939" y="547371"/>
                <a:ext cx="160625" cy="35462"/>
              </a:xfrm>
              <a:custGeom>
                <a:avLst/>
                <a:gdLst>
                  <a:gd name="connsiteX0" fmla="*/ 0 w 160625"/>
                  <a:gd name="connsiteY0" fmla="*/ 0 h 35462"/>
                  <a:gd name="connsiteX1" fmla="*/ 160626 w 160625"/>
                  <a:gd name="connsiteY1" fmla="*/ 0 h 35462"/>
                  <a:gd name="connsiteX2" fmla="*/ 160626 w 160625"/>
                  <a:gd name="connsiteY2" fmla="*/ 35463 h 35462"/>
                  <a:gd name="connsiteX3" fmla="*/ 0 w 160625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625" h="35462">
                    <a:moveTo>
                      <a:pt x="0" y="0"/>
                    </a:moveTo>
                    <a:lnTo>
                      <a:pt x="160626" y="0"/>
                    </a:lnTo>
                    <a:lnTo>
                      <a:pt x="160626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7" name="자유형: 도형 6">
                <a:extLst>
                  <a:ext uri="{FF2B5EF4-FFF2-40B4-BE49-F238E27FC236}">
                    <a16:creationId xmlns:a16="http://schemas.microsoft.com/office/drawing/2014/main" id="{7ED8FB4A-02C2-ACF7-F7E5-E887FBFF0CE6}"/>
                  </a:ext>
                </a:extLst>
              </p:cNvPr>
              <p:cNvSpPr/>
              <p:nvPr/>
            </p:nvSpPr>
            <p:spPr>
              <a:xfrm>
                <a:off x="459770" y="547371"/>
                <a:ext cx="80312" cy="35462"/>
              </a:xfrm>
              <a:custGeom>
                <a:avLst/>
                <a:gdLst>
                  <a:gd name="connsiteX0" fmla="*/ 0 w 80312"/>
                  <a:gd name="connsiteY0" fmla="*/ 0 h 35462"/>
                  <a:gd name="connsiteX1" fmla="*/ 80313 w 80312"/>
                  <a:gd name="connsiteY1" fmla="*/ 0 h 35462"/>
                  <a:gd name="connsiteX2" fmla="*/ 80313 w 80312"/>
                  <a:gd name="connsiteY2" fmla="*/ 35463 h 35462"/>
                  <a:gd name="connsiteX3" fmla="*/ 0 w 80312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312" h="35462">
                    <a:moveTo>
                      <a:pt x="0" y="0"/>
                    </a:moveTo>
                    <a:lnTo>
                      <a:pt x="80313" y="0"/>
                    </a:lnTo>
                    <a:lnTo>
                      <a:pt x="80313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A3B84B0-9634-D3D0-FF7C-1B8677565612}"/>
              </a:ext>
            </a:extLst>
          </p:cNvPr>
          <p:cNvSpPr txBox="1"/>
          <p:nvPr/>
        </p:nvSpPr>
        <p:spPr>
          <a:xfrm>
            <a:off x="909434" y="1137142"/>
            <a:ext cx="11072865" cy="322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127000" algn="just" fontAlgn="base" latinLnBrk="1">
              <a:lnSpc>
                <a:spcPct val="160000"/>
              </a:lnSpc>
              <a:spcAft>
                <a:spcPts val="1000"/>
              </a:spcAft>
            </a:pPr>
            <a:r>
              <a:rPr lang="en-US" altLang="ko-KR" sz="2400" dirty="0">
                <a:solidFill>
                  <a:srgbClr val="231C1A"/>
                </a:solidFill>
                <a:ea typeface="Pretendard SemiBold" panose="02000703000000020004" pitchFamily="2" charset="-127"/>
              </a:rPr>
              <a:t>AI </a:t>
            </a:r>
            <a:r>
              <a:rPr lang="en-US" altLang="ko-KR" sz="2400" dirty="0" err="1">
                <a:solidFill>
                  <a:srgbClr val="231C1A"/>
                </a:solidFill>
                <a:ea typeface="Pretendard SemiBold" panose="02000703000000020004" pitchFamily="2" charset="-127"/>
              </a:rPr>
              <a:t>PengTalk</a:t>
            </a:r>
            <a:r>
              <a:rPr lang="en-US" altLang="ko-KR" sz="2400" dirty="0">
                <a:solidFill>
                  <a:srgbClr val="231C1A"/>
                </a:solidFill>
                <a:ea typeface="Pretendard SemiBold" panose="02000703000000020004" pitchFamily="2" charset="-127"/>
              </a:rPr>
              <a:t> has a positive impact on learners’ affective factors. </a:t>
            </a:r>
          </a:p>
          <a:p>
            <a:pPr marL="0" marR="0" indent="127000" algn="just" fontAlgn="base" latinLnBrk="1">
              <a:lnSpc>
                <a:spcPct val="160000"/>
              </a:lnSpc>
              <a:spcAft>
                <a:spcPts val="1000"/>
              </a:spcAft>
            </a:pPr>
            <a:r>
              <a:rPr lang="en-US" altLang="ko-KR" sz="2400" dirty="0">
                <a:solidFill>
                  <a:srgbClr val="231C1A"/>
                </a:solidFill>
                <a:ea typeface="Pretendard SemiBold" panose="02000703000000020004" pitchFamily="2" charset="-127"/>
              </a:rPr>
              <a:t>Over half of students and a significant portion of teachers viewed its feedback and meaning negotiation strategies favorably. </a:t>
            </a:r>
          </a:p>
          <a:p>
            <a:pPr marL="0" marR="0" indent="127000" algn="just" fontAlgn="base" latinLnBrk="1">
              <a:lnSpc>
                <a:spcPct val="160000"/>
              </a:lnSpc>
              <a:spcAft>
                <a:spcPts val="1000"/>
              </a:spcAft>
            </a:pPr>
            <a:r>
              <a:rPr lang="en-US" altLang="ko-KR" sz="2400" dirty="0">
                <a:solidFill>
                  <a:srgbClr val="231C1A"/>
                </a:solidFill>
                <a:ea typeface="Pretendard SemiBold" panose="02000703000000020004" pitchFamily="2" charset="-127"/>
              </a:rPr>
              <a:t>Students and teachers reported positive effects on self-directed learning, especially teachers (78.6%).</a:t>
            </a:r>
          </a:p>
        </p:txBody>
      </p:sp>
    </p:spTree>
    <p:extLst>
      <p:ext uri="{BB962C8B-B14F-4D97-AF65-F5344CB8AC3E}">
        <p14:creationId xmlns:p14="http://schemas.microsoft.com/office/powerpoint/2010/main" val="29366725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9FF69-450D-0440-662D-5715AB15A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4D731456-0381-730A-5E06-88E5D068600D}"/>
              </a:ext>
            </a:extLst>
          </p:cNvPr>
          <p:cNvSpPr/>
          <p:nvPr/>
        </p:nvSpPr>
        <p:spPr>
          <a:xfrm>
            <a:off x="0" y="267587"/>
            <a:ext cx="12192000" cy="541020"/>
          </a:xfrm>
          <a:prstGeom prst="roundRect">
            <a:avLst>
              <a:gd name="adj" fmla="val 0"/>
            </a:avLst>
          </a:prstGeom>
          <a:gradFill>
            <a:gsLst>
              <a:gs pos="22000">
                <a:srgbClr val="DDB08E"/>
              </a:gs>
              <a:gs pos="100000">
                <a:srgbClr val="DDB08E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2000" rIns="0" bIns="0" rtlCol="0" anchor="ctr"/>
          <a:lstStyle/>
          <a:p>
            <a:pPr marL="0" marR="0" indent="127000" algn="ctr" fontAlgn="base" latinLnBrk="0">
              <a:lnSpc>
                <a:spcPct val="115000"/>
              </a:lnSpc>
              <a:spcAft>
                <a:spcPts val="1000"/>
              </a:spcAft>
            </a:pPr>
            <a:r>
              <a:rPr lang="en-US" altLang="ko-KR" sz="2400" spc="-50" dirty="0">
                <a:solidFill>
                  <a:srgbClr val="231C1A"/>
                </a:solidFill>
                <a:ea typeface="Pretendard ExtraBold" panose="02000903000000020004" pitchFamily="50" charset="-127"/>
              </a:rPr>
              <a:t>AI </a:t>
            </a:r>
            <a:r>
              <a:rPr lang="en-US" altLang="ko-KR" sz="2400" spc="-50" dirty="0" err="1">
                <a:solidFill>
                  <a:srgbClr val="231C1A"/>
                </a:solidFill>
                <a:ea typeface="Pretendard ExtraBold" panose="02000903000000020004" pitchFamily="50" charset="-127"/>
              </a:rPr>
              <a:t>PengTalk</a:t>
            </a:r>
            <a:r>
              <a:rPr lang="en-US" altLang="ko-KR" sz="2400" spc="-50" dirty="0">
                <a:solidFill>
                  <a:srgbClr val="231C1A"/>
                </a:solidFill>
                <a:ea typeface="Pretendard ExtraBold" panose="02000903000000020004" pitchFamily="50" charset="-127"/>
              </a:rPr>
              <a:t> Learning Modules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7A5DA21C-4F05-00AF-C287-FAF32E0BDDA6}"/>
              </a:ext>
            </a:extLst>
          </p:cNvPr>
          <p:cNvGrpSpPr/>
          <p:nvPr/>
        </p:nvGrpSpPr>
        <p:grpSpPr>
          <a:xfrm>
            <a:off x="214138" y="389875"/>
            <a:ext cx="381736" cy="330628"/>
            <a:chOff x="214138" y="389875"/>
            <a:chExt cx="381736" cy="330628"/>
          </a:xfrm>
        </p:grpSpPr>
        <p:sp>
          <p:nvSpPr>
            <p:cNvPr id="3" name="자유형: 도형 2">
              <a:extLst>
                <a:ext uri="{FF2B5EF4-FFF2-40B4-BE49-F238E27FC236}">
                  <a16:creationId xmlns:a16="http://schemas.microsoft.com/office/drawing/2014/main" id="{D8B2A210-669D-96FB-83D4-A75367F41968}"/>
                </a:ext>
              </a:extLst>
            </p:cNvPr>
            <p:cNvSpPr/>
            <p:nvPr/>
          </p:nvSpPr>
          <p:spPr>
            <a:xfrm>
              <a:off x="214138" y="389875"/>
              <a:ext cx="381736" cy="330628"/>
            </a:xfrm>
            <a:custGeom>
              <a:avLst/>
              <a:gdLst>
                <a:gd name="connsiteX0" fmla="*/ 345544 w 381736"/>
                <a:gd name="connsiteY0" fmla="*/ 0 h 330628"/>
                <a:gd name="connsiteX1" fmla="*/ 36203 w 381736"/>
                <a:gd name="connsiteY1" fmla="*/ 0 h 330628"/>
                <a:gd name="connsiteX2" fmla="*/ 0 w 381736"/>
                <a:gd name="connsiteY2" fmla="*/ 36203 h 330628"/>
                <a:gd name="connsiteX3" fmla="*/ 0 w 381736"/>
                <a:gd name="connsiteY3" fmla="*/ 233930 h 330628"/>
                <a:gd name="connsiteX4" fmla="*/ 36203 w 381736"/>
                <a:gd name="connsiteY4" fmla="*/ 270133 h 330628"/>
                <a:gd name="connsiteX5" fmla="*/ 113961 w 381736"/>
                <a:gd name="connsiteY5" fmla="*/ 270133 h 330628"/>
                <a:gd name="connsiteX6" fmla="*/ 210284 w 381736"/>
                <a:gd name="connsiteY6" fmla="*/ 330629 h 330628"/>
                <a:gd name="connsiteX7" fmla="*/ 186003 w 381736"/>
                <a:gd name="connsiteY7" fmla="*/ 270133 h 330628"/>
                <a:gd name="connsiteX8" fmla="*/ 345533 w 381736"/>
                <a:gd name="connsiteY8" fmla="*/ 270133 h 330628"/>
                <a:gd name="connsiteX9" fmla="*/ 381737 w 381736"/>
                <a:gd name="connsiteY9" fmla="*/ 233930 h 330628"/>
                <a:gd name="connsiteX10" fmla="*/ 381737 w 381736"/>
                <a:gd name="connsiteY10" fmla="*/ 36203 h 330628"/>
                <a:gd name="connsiteX11" fmla="*/ 345533 w 381736"/>
                <a:gd name="connsiteY11" fmla="*/ 0 h 33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1736" h="330628">
                  <a:moveTo>
                    <a:pt x="345544" y="0"/>
                  </a:moveTo>
                  <a:lnTo>
                    <a:pt x="36203" y="0"/>
                  </a:lnTo>
                  <a:cubicBezTo>
                    <a:pt x="16209" y="0"/>
                    <a:pt x="0" y="16209"/>
                    <a:pt x="0" y="36203"/>
                  </a:cubicBezTo>
                  <a:lnTo>
                    <a:pt x="0" y="233930"/>
                  </a:lnTo>
                  <a:cubicBezTo>
                    <a:pt x="0" y="253924"/>
                    <a:pt x="16209" y="270133"/>
                    <a:pt x="36203" y="270133"/>
                  </a:cubicBezTo>
                  <a:lnTo>
                    <a:pt x="113961" y="270133"/>
                  </a:lnTo>
                  <a:lnTo>
                    <a:pt x="210284" y="330629"/>
                  </a:lnTo>
                  <a:lnTo>
                    <a:pt x="186003" y="270133"/>
                  </a:lnTo>
                  <a:lnTo>
                    <a:pt x="345533" y="270133"/>
                  </a:lnTo>
                  <a:cubicBezTo>
                    <a:pt x="365528" y="270133"/>
                    <a:pt x="381737" y="253924"/>
                    <a:pt x="381737" y="233930"/>
                  </a:cubicBezTo>
                  <a:lnTo>
                    <a:pt x="381737" y="36203"/>
                  </a:lnTo>
                  <a:cubicBezTo>
                    <a:pt x="381737" y="16209"/>
                    <a:pt x="365528" y="0"/>
                    <a:pt x="345533" y="0"/>
                  </a:cubicBezTo>
                  <a:close/>
                </a:path>
              </a:pathLst>
            </a:custGeom>
            <a:solidFill>
              <a:srgbClr val="964836"/>
            </a:solidFill>
            <a:ln w="10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grpSp>
          <p:nvGrpSpPr>
            <p:cNvPr id="4" name="그래픽 6">
              <a:extLst>
                <a:ext uri="{FF2B5EF4-FFF2-40B4-BE49-F238E27FC236}">
                  <a16:creationId xmlns:a16="http://schemas.microsoft.com/office/drawing/2014/main" id="{B4B7DE86-9451-C647-378D-E36C598C06E9}"/>
                </a:ext>
              </a:extLst>
            </p:cNvPr>
            <p:cNvGrpSpPr/>
            <p:nvPr/>
          </p:nvGrpSpPr>
          <p:grpSpPr>
            <a:xfrm>
              <a:off x="272600" y="468198"/>
              <a:ext cx="264820" cy="113494"/>
              <a:chOff x="269939" y="467058"/>
              <a:chExt cx="270143" cy="115775"/>
            </a:xfrm>
            <a:solidFill>
              <a:srgbClr val="ECD4C2"/>
            </a:solidFill>
          </p:grpSpPr>
          <p:sp>
            <p:nvSpPr>
              <p:cNvPr id="5" name="자유형: 도형 4">
                <a:extLst>
                  <a:ext uri="{FF2B5EF4-FFF2-40B4-BE49-F238E27FC236}">
                    <a16:creationId xmlns:a16="http://schemas.microsoft.com/office/drawing/2014/main" id="{BF83AE36-0169-4BB4-DE10-0406AE596587}"/>
                  </a:ext>
                </a:extLst>
              </p:cNvPr>
              <p:cNvSpPr/>
              <p:nvPr/>
            </p:nvSpPr>
            <p:spPr>
              <a:xfrm>
                <a:off x="269939" y="467058"/>
                <a:ext cx="270143" cy="35462"/>
              </a:xfrm>
              <a:custGeom>
                <a:avLst/>
                <a:gdLst>
                  <a:gd name="connsiteX0" fmla="*/ 0 w 270143"/>
                  <a:gd name="connsiteY0" fmla="*/ 0 h 35462"/>
                  <a:gd name="connsiteX1" fmla="*/ 270143 w 270143"/>
                  <a:gd name="connsiteY1" fmla="*/ 0 h 35462"/>
                  <a:gd name="connsiteX2" fmla="*/ 270143 w 270143"/>
                  <a:gd name="connsiteY2" fmla="*/ 35463 h 35462"/>
                  <a:gd name="connsiteX3" fmla="*/ 0 w 270143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143" h="35462">
                    <a:moveTo>
                      <a:pt x="0" y="0"/>
                    </a:moveTo>
                    <a:lnTo>
                      <a:pt x="270143" y="0"/>
                    </a:lnTo>
                    <a:lnTo>
                      <a:pt x="270143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6" name="자유형: 도형 5">
                <a:extLst>
                  <a:ext uri="{FF2B5EF4-FFF2-40B4-BE49-F238E27FC236}">
                    <a16:creationId xmlns:a16="http://schemas.microsoft.com/office/drawing/2014/main" id="{44492BE4-DA8F-05E9-A8C1-3A3C8B00EA16}"/>
                  </a:ext>
                </a:extLst>
              </p:cNvPr>
              <p:cNvSpPr/>
              <p:nvPr/>
            </p:nvSpPr>
            <p:spPr>
              <a:xfrm>
                <a:off x="269939" y="547371"/>
                <a:ext cx="160625" cy="35462"/>
              </a:xfrm>
              <a:custGeom>
                <a:avLst/>
                <a:gdLst>
                  <a:gd name="connsiteX0" fmla="*/ 0 w 160625"/>
                  <a:gd name="connsiteY0" fmla="*/ 0 h 35462"/>
                  <a:gd name="connsiteX1" fmla="*/ 160626 w 160625"/>
                  <a:gd name="connsiteY1" fmla="*/ 0 h 35462"/>
                  <a:gd name="connsiteX2" fmla="*/ 160626 w 160625"/>
                  <a:gd name="connsiteY2" fmla="*/ 35463 h 35462"/>
                  <a:gd name="connsiteX3" fmla="*/ 0 w 160625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625" h="35462">
                    <a:moveTo>
                      <a:pt x="0" y="0"/>
                    </a:moveTo>
                    <a:lnTo>
                      <a:pt x="160626" y="0"/>
                    </a:lnTo>
                    <a:lnTo>
                      <a:pt x="160626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7" name="자유형: 도형 6">
                <a:extLst>
                  <a:ext uri="{FF2B5EF4-FFF2-40B4-BE49-F238E27FC236}">
                    <a16:creationId xmlns:a16="http://schemas.microsoft.com/office/drawing/2014/main" id="{0A2767B8-2B4B-DE01-3B33-A01E66F50708}"/>
                  </a:ext>
                </a:extLst>
              </p:cNvPr>
              <p:cNvSpPr/>
              <p:nvPr/>
            </p:nvSpPr>
            <p:spPr>
              <a:xfrm>
                <a:off x="459770" y="547371"/>
                <a:ext cx="80312" cy="35462"/>
              </a:xfrm>
              <a:custGeom>
                <a:avLst/>
                <a:gdLst>
                  <a:gd name="connsiteX0" fmla="*/ 0 w 80312"/>
                  <a:gd name="connsiteY0" fmla="*/ 0 h 35462"/>
                  <a:gd name="connsiteX1" fmla="*/ 80313 w 80312"/>
                  <a:gd name="connsiteY1" fmla="*/ 0 h 35462"/>
                  <a:gd name="connsiteX2" fmla="*/ 80313 w 80312"/>
                  <a:gd name="connsiteY2" fmla="*/ 35463 h 35462"/>
                  <a:gd name="connsiteX3" fmla="*/ 0 w 80312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312" h="35462">
                    <a:moveTo>
                      <a:pt x="0" y="0"/>
                    </a:moveTo>
                    <a:lnTo>
                      <a:pt x="80313" y="0"/>
                    </a:lnTo>
                    <a:lnTo>
                      <a:pt x="80313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</p:grpSp>
      <p:graphicFrame>
        <p:nvGraphicFramePr>
          <p:cNvPr id="15" name="내용 개체 틀 3">
            <a:extLst>
              <a:ext uri="{FF2B5EF4-FFF2-40B4-BE49-F238E27FC236}">
                <a16:creationId xmlns:a16="http://schemas.microsoft.com/office/drawing/2014/main" id="{00075FE4-BA85-B1AB-5E16-8B5552FEF3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5318312"/>
              </p:ext>
            </p:extLst>
          </p:nvPr>
        </p:nvGraphicFramePr>
        <p:xfrm>
          <a:off x="1" y="1192910"/>
          <a:ext cx="12191999" cy="55626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1139">
                  <a:extLst>
                    <a:ext uri="{9D8B030D-6E8A-4147-A177-3AD203B41FA5}">
                      <a16:colId xmlns:a16="http://schemas.microsoft.com/office/drawing/2014/main" val="1720708458"/>
                    </a:ext>
                  </a:extLst>
                </a:gridCol>
                <a:gridCol w="7928312">
                  <a:extLst>
                    <a:ext uri="{9D8B030D-6E8A-4147-A177-3AD203B41FA5}">
                      <a16:colId xmlns:a16="http://schemas.microsoft.com/office/drawing/2014/main" val="3462759507"/>
                    </a:ext>
                  </a:extLst>
                </a:gridCol>
                <a:gridCol w="2122548">
                  <a:extLst>
                    <a:ext uri="{9D8B030D-6E8A-4147-A177-3AD203B41FA5}">
                      <a16:colId xmlns:a16="http://schemas.microsoft.com/office/drawing/2014/main" val="3976264520"/>
                    </a:ext>
                  </a:extLst>
                </a:gridCol>
              </a:tblGrid>
              <a:tr h="52226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400" kern="1200" dirty="0">
                          <a:solidFill>
                            <a:srgbClr val="231C1A"/>
                          </a:solidFill>
                          <a:latin typeface="+mn-lt"/>
                          <a:ea typeface="Pretendard SemiBold" panose="02000703000000020004" pitchFamily="2" charset="-127"/>
                          <a:cs typeface="+mn-cs"/>
                        </a:rPr>
                        <a:t>Module</a:t>
                      </a:r>
                    </a:p>
                  </a:txBody>
                  <a:tcPr marL="64770" marR="64770" marT="17907" marB="17907" anchor="ctr">
                    <a:lnL w="12700" cmpd="sng">
                      <a:noFill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A5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400" kern="1200">
                          <a:solidFill>
                            <a:srgbClr val="231C1A"/>
                          </a:solidFill>
                          <a:latin typeface="+mn-lt"/>
                          <a:ea typeface="Pretendard SemiBold" panose="02000703000000020004" pitchFamily="2" charset="-127"/>
                          <a:cs typeface="+mn-cs"/>
                        </a:rPr>
                        <a:t>Key Activities	</a:t>
                      </a: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A5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400" kern="1200">
                          <a:solidFill>
                            <a:srgbClr val="231C1A"/>
                          </a:solidFill>
                          <a:latin typeface="+mn-lt"/>
                          <a:ea typeface="Pretendard SemiBold" panose="02000703000000020004" pitchFamily="2" charset="-127"/>
                          <a:cs typeface="+mn-cs"/>
                        </a:rPr>
                        <a:t>Location</a:t>
                      </a: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A5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819846"/>
                  </a:ext>
                </a:extLst>
              </a:tr>
              <a:tr h="102650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400" kern="1200" dirty="0">
                          <a:solidFill>
                            <a:srgbClr val="231C1A"/>
                          </a:solidFill>
                          <a:latin typeface="+mn-lt"/>
                          <a:ea typeface="Pretendard SemiBold" panose="02000703000000020004" pitchFamily="2" charset="-127"/>
                          <a:cs typeface="+mn-cs"/>
                        </a:rPr>
                        <a:t>Vocabulary Learning Module</a:t>
                      </a:r>
                    </a:p>
                  </a:txBody>
                  <a:tcPr marL="17907" marR="17907" marT="17907" marB="17907" anchor="ctr">
                    <a:lnL w="12700" cmpd="sng">
                      <a:noFill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3030" marR="0" indent="-113030" algn="just" fontAlgn="base" latinLnBrk="1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400" kern="1200" dirty="0">
                          <a:solidFill>
                            <a:srgbClr val="231C1A"/>
                          </a:solidFill>
                          <a:latin typeface="+mn-lt"/>
                          <a:ea typeface="Pretendard SemiBold" panose="02000703000000020004" pitchFamily="2" charset="-127"/>
                          <a:cs typeface="+mn-cs"/>
                        </a:rPr>
                        <a:t>· Vocabulary study</a:t>
                      </a:r>
                    </a:p>
                    <a:p>
                      <a:pPr marL="113030" marR="0" indent="-113030" algn="just" fontAlgn="base" latinLnBrk="1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400" kern="1200" dirty="0">
                          <a:solidFill>
                            <a:srgbClr val="231C1A"/>
                          </a:solidFill>
                          <a:latin typeface="+mn-lt"/>
                          <a:ea typeface="Pretendard SemiBold" panose="02000703000000020004" pitchFamily="2" charset="-127"/>
                          <a:cs typeface="+mn-cs"/>
                        </a:rPr>
                        <a:t>· Vocabulary games</a:t>
                      </a: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400" kern="1200">
                          <a:solidFill>
                            <a:srgbClr val="231C1A"/>
                          </a:solidFill>
                          <a:latin typeface="+mn-lt"/>
                          <a:ea typeface="Pretendard SemiBold" panose="02000703000000020004" pitchFamily="2" charset="-127"/>
                          <a:cs typeface="+mn-cs"/>
                        </a:rPr>
                        <a:t>Topic World</a:t>
                      </a: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7639018"/>
                  </a:ext>
                </a:extLst>
              </a:tr>
              <a:tr h="102650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400" kern="1200">
                          <a:solidFill>
                            <a:srgbClr val="231C1A"/>
                          </a:solidFill>
                          <a:latin typeface="+mn-lt"/>
                          <a:ea typeface="Pretendard SemiBold" panose="02000703000000020004" pitchFamily="2" charset="-127"/>
                          <a:cs typeface="+mn-cs"/>
                        </a:rPr>
                        <a:t>Sentence Learning Module</a:t>
                      </a:r>
                    </a:p>
                  </a:txBody>
                  <a:tcPr marL="17907" marR="17907" marT="17907" marB="17907" anchor="ctr">
                    <a:lnL w="12700" cmpd="sng">
                      <a:noFill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3030" marR="0" indent="-113030" algn="just" fontAlgn="base" latinLnBrk="1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400" kern="1200" dirty="0">
                          <a:solidFill>
                            <a:srgbClr val="231C1A"/>
                          </a:solidFill>
                          <a:latin typeface="+mn-lt"/>
                          <a:ea typeface="Pretendard SemiBold" panose="02000703000000020004" pitchFamily="2" charset="-127"/>
                          <a:cs typeface="+mn-cs"/>
                        </a:rPr>
                        <a:t>· Listen and repeat sentences</a:t>
                      </a:r>
                    </a:p>
                    <a:p>
                      <a:pPr marL="113030" marR="0" indent="-113030" algn="just" fontAlgn="base" latinLnBrk="1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400" kern="1200" dirty="0">
                          <a:solidFill>
                            <a:srgbClr val="231C1A"/>
                          </a:solidFill>
                          <a:latin typeface="+mn-lt"/>
                          <a:ea typeface="Pretendard SemiBold" panose="02000703000000020004" pitchFamily="2" charset="-127"/>
                          <a:cs typeface="+mn-cs"/>
                        </a:rPr>
                        <a:t>· Expression practice (integrated reading and speaking)</a:t>
                      </a: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8287276"/>
                  </a:ext>
                </a:extLst>
              </a:tr>
              <a:tr h="69511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400" kern="1200">
                          <a:solidFill>
                            <a:srgbClr val="231C1A"/>
                          </a:solidFill>
                          <a:latin typeface="+mn-lt"/>
                          <a:ea typeface="Pretendard SemiBold" panose="02000703000000020004" pitchFamily="2" charset="-127"/>
                          <a:cs typeface="+mn-cs"/>
                        </a:rPr>
                        <a:t>Dialogue Practice Module</a:t>
                      </a:r>
                    </a:p>
                  </a:txBody>
                  <a:tcPr marL="17907" marR="17907" marT="17907" marB="17907" anchor="ctr">
                    <a:lnL w="12700" cmpd="sng">
                      <a:noFill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3030" marR="0" indent="-113030" algn="just" fontAlgn="base" latinLnBrk="1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400" kern="1200" dirty="0">
                          <a:solidFill>
                            <a:srgbClr val="231C1A"/>
                          </a:solidFill>
                          <a:latin typeface="+mn-lt"/>
                          <a:ea typeface="Pretendard SemiBold" panose="02000703000000020004" pitchFamily="2" charset="-127"/>
                          <a:cs typeface="+mn-cs"/>
                        </a:rPr>
                        <a:t>· Listen to the full dialogue</a:t>
                      </a:r>
                    </a:p>
                    <a:p>
                      <a:pPr marL="113030" marR="0" indent="-113030" algn="just" fontAlgn="base" latinLnBrk="1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400" kern="1200" dirty="0">
                          <a:solidFill>
                            <a:srgbClr val="231C1A"/>
                          </a:solidFill>
                          <a:latin typeface="+mn-lt"/>
                          <a:ea typeface="Pretendard SemiBold" panose="02000703000000020004" pitchFamily="2" charset="-127"/>
                          <a:cs typeface="+mn-cs"/>
                        </a:rPr>
                        <a:t>· Listen and repeat</a:t>
                      </a:r>
                    </a:p>
                    <a:p>
                      <a:pPr marL="113030" marR="0" indent="-113030" algn="just" fontAlgn="base" latinLnBrk="1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400" kern="1200" dirty="0">
                          <a:solidFill>
                            <a:srgbClr val="231C1A"/>
                          </a:solidFill>
                          <a:latin typeface="+mn-lt"/>
                          <a:ea typeface="Pretendard SemiBold" panose="02000703000000020004" pitchFamily="2" charset="-127"/>
                          <a:cs typeface="+mn-cs"/>
                        </a:rPr>
                        <a:t>· Speak first in a dialogue</a:t>
                      </a: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9137712"/>
                  </a:ext>
                </a:extLst>
              </a:tr>
              <a:tr h="69511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400" kern="1200">
                          <a:solidFill>
                            <a:srgbClr val="231C1A"/>
                          </a:solidFill>
                          <a:latin typeface="+mn-lt"/>
                          <a:ea typeface="Pretendard SemiBold" panose="02000703000000020004" pitchFamily="2" charset="-127"/>
                          <a:cs typeface="+mn-cs"/>
                        </a:rPr>
                        <a:t>Writing Module</a:t>
                      </a:r>
                    </a:p>
                  </a:txBody>
                  <a:tcPr marL="17907" marR="17907" marT="17907" marB="17907" anchor="ctr">
                    <a:lnL w="12700" cmpd="sng">
                      <a:noFill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3030" marR="0" indent="-113030" algn="just" fontAlgn="base" latinLnBrk="1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400" kern="1200" dirty="0">
                          <a:solidFill>
                            <a:srgbClr val="231C1A"/>
                          </a:solidFill>
                          <a:latin typeface="+mn-lt"/>
                          <a:ea typeface="Pretendard SemiBold" panose="02000703000000020004" pitchFamily="2" charset="-127"/>
                          <a:cs typeface="+mn-cs"/>
                        </a:rPr>
                        <a:t>· Arrange word spellings</a:t>
                      </a:r>
                    </a:p>
                    <a:p>
                      <a:pPr marL="113030" marR="0" indent="-113030" algn="just" fontAlgn="base" latinLnBrk="1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400" kern="1200" dirty="0">
                          <a:solidFill>
                            <a:srgbClr val="231C1A"/>
                          </a:solidFill>
                          <a:latin typeface="+mn-lt"/>
                          <a:ea typeface="Pretendard SemiBold" panose="02000703000000020004" pitchFamily="2" charset="-127"/>
                          <a:cs typeface="+mn-cs"/>
                        </a:rPr>
                        <a:t>· Arrange sentence spellings</a:t>
                      </a:r>
                    </a:p>
                    <a:p>
                      <a:pPr marL="113030" marR="0" indent="-113030" algn="just" fontAlgn="base" latinLnBrk="1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400" kern="1200" dirty="0">
                          <a:solidFill>
                            <a:srgbClr val="231C1A"/>
                          </a:solidFill>
                          <a:latin typeface="+mn-lt"/>
                          <a:ea typeface="Pretendard SemiBold" panose="02000703000000020004" pitchFamily="2" charset="-127"/>
                          <a:cs typeface="+mn-cs"/>
                        </a:rPr>
                        <a:t>· Sentence games</a:t>
                      </a: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75696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90219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E3ADB-9298-0516-1819-39D1921FD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4B93787E-62AD-9868-313B-8FB4BC1942BE}"/>
              </a:ext>
            </a:extLst>
          </p:cNvPr>
          <p:cNvSpPr/>
          <p:nvPr/>
        </p:nvSpPr>
        <p:spPr>
          <a:xfrm>
            <a:off x="0" y="267587"/>
            <a:ext cx="12192000" cy="541020"/>
          </a:xfrm>
          <a:prstGeom prst="roundRect">
            <a:avLst>
              <a:gd name="adj" fmla="val 0"/>
            </a:avLst>
          </a:prstGeom>
          <a:gradFill>
            <a:gsLst>
              <a:gs pos="22000">
                <a:srgbClr val="DDB08E"/>
              </a:gs>
              <a:gs pos="100000">
                <a:srgbClr val="DDB08E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2000" rIns="0" bIns="0" rtlCol="0" anchor="ctr"/>
          <a:lstStyle/>
          <a:p>
            <a:pPr marL="0" marR="0" indent="127000" algn="ctr" fontAlgn="base" latinLnBrk="0">
              <a:lnSpc>
                <a:spcPct val="115000"/>
              </a:lnSpc>
              <a:spcAft>
                <a:spcPts val="1000"/>
              </a:spcAft>
            </a:pPr>
            <a:r>
              <a:rPr lang="en-US" altLang="ko-KR" sz="2400" spc="-50" dirty="0">
                <a:solidFill>
                  <a:srgbClr val="231C1A"/>
                </a:solidFill>
                <a:ea typeface="Pretendard ExtraBold" panose="02000903000000020004" pitchFamily="50" charset="-127"/>
              </a:rPr>
              <a:t>AI </a:t>
            </a:r>
            <a:r>
              <a:rPr lang="en-US" altLang="ko-KR" sz="2400" spc="-50" dirty="0" err="1">
                <a:solidFill>
                  <a:srgbClr val="231C1A"/>
                </a:solidFill>
                <a:ea typeface="Pretendard ExtraBold" panose="02000903000000020004" pitchFamily="50" charset="-127"/>
              </a:rPr>
              <a:t>PengTalk</a:t>
            </a:r>
            <a:r>
              <a:rPr lang="en-US" altLang="ko-KR" sz="2400" spc="-50" dirty="0">
                <a:solidFill>
                  <a:srgbClr val="231C1A"/>
                </a:solidFill>
                <a:ea typeface="Pretendard ExtraBold" panose="02000903000000020004" pitchFamily="50" charset="-127"/>
              </a:rPr>
              <a:t> Learning Modules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79EAAB80-505D-6E6B-7D84-5CF724056993}"/>
              </a:ext>
            </a:extLst>
          </p:cNvPr>
          <p:cNvGrpSpPr/>
          <p:nvPr/>
        </p:nvGrpSpPr>
        <p:grpSpPr>
          <a:xfrm>
            <a:off x="214138" y="389875"/>
            <a:ext cx="381736" cy="330628"/>
            <a:chOff x="214138" y="389875"/>
            <a:chExt cx="381736" cy="330628"/>
          </a:xfrm>
        </p:grpSpPr>
        <p:sp>
          <p:nvSpPr>
            <p:cNvPr id="3" name="자유형: 도형 2">
              <a:extLst>
                <a:ext uri="{FF2B5EF4-FFF2-40B4-BE49-F238E27FC236}">
                  <a16:creationId xmlns:a16="http://schemas.microsoft.com/office/drawing/2014/main" id="{1DEAEB14-5FA6-E27D-365C-0C0A267FC27B}"/>
                </a:ext>
              </a:extLst>
            </p:cNvPr>
            <p:cNvSpPr/>
            <p:nvPr/>
          </p:nvSpPr>
          <p:spPr>
            <a:xfrm>
              <a:off x="214138" y="389875"/>
              <a:ext cx="381736" cy="330628"/>
            </a:xfrm>
            <a:custGeom>
              <a:avLst/>
              <a:gdLst>
                <a:gd name="connsiteX0" fmla="*/ 345544 w 381736"/>
                <a:gd name="connsiteY0" fmla="*/ 0 h 330628"/>
                <a:gd name="connsiteX1" fmla="*/ 36203 w 381736"/>
                <a:gd name="connsiteY1" fmla="*/ 0 h 330628"/>
                <a:gd name="connsiteX2" fmla="*/ 0 w 381736"/>
                <a:gd name="connsiteY2" fmla="*/ 36203 h 330628"/>
                <a:gd name="connsiteX3" fmla="*/ 0 w 381736"/>
                <a:gd name="connsiteY3" fmla="*/ 233930 h 330628"/>
                <a:gd name="connsiteX4" fmla="*/ 36203 w 381736"/>
                <a:gd name="connsiteY4" fmla="*/ 270133 h 330628"/>
                <a:gd name="connsiteX5" fmla="*/ 113961 w 381736"/>
                <a:gd name="connsiteY5" fmla="*/ 270133 h 330628"/>
                <a:gd name="connsiteX6" fmla="*/ 210284 w 381736"/>
                <a:gd name="connsiteY6" fmla="*/ 330629 h 330628"/>
                <a:gd name="connsiteX7" fmla="*/ 186003 w 381736"/>
                <a:gd name="connsiteY7" fmla="*/ 270133 h 330628"/>
                <a:gd name="connsiteX8" fmla="*/ 345533 w 381736"/>
                <a:gd name="connsiteY8" fmla="*/ 270133 h 330628"/>
                <a:gd name="connsiteX9" fmla="*/ 381737 w 381736"/>
                <a:gd name="connsiteY9" fmla="*/ 233930 h 330628"/>
                <a:gd name="connsiteX10" fmla="*/ 381737 w 381736"/>
                <a:gd name="connsiteY10" fmla="*/ 36203 h 330628"/>
                <a:gd name="connsiteX11" fmla="*/ 345533 w 381736"/>
                <a:gd name="connsiteY11" fmla="*/ 0 h 33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1736" h="330628">
                  <a:moveTo>
                    <a:pt x="345544" y="0"/>
                  </a:moveTo>
                  <a:lnTo>
                    <a:pt x="36203" y="0"/>
                  </a:lnTo>
                  <a:cubicBezTo>
                    <a:pt x="16209" y="0"/>
                    <a:pt x="0" y="16209"/>
                    <a:pt x="0" y="36203"/>
                  </a:cubicBezTo>
                  <a:lnTo>
                    <a:pt x="0" y="233930"/>
                  </a:lnTo>
                  <a:cubicBezTo>
                    <a:pt x="0" y="253924"/>
                    <a:pt x="16209" y="270133"/>
                    <a:pt x="36203" y="270133"/>
                  </a:cubicBezTo>
                  <a:lnTo>
                    <a:pt x="113961" y="270133"/>
                  </a:lnTo>
                  <a:lnTo>
                    <a:pt x="210284" y="330629"/>
                  </a:lnTo>
                  <a:lnTo>
                    <a:pt x="186003" y="270133"/>
                  </a:lnTo>
                  <a:lnTo>
                    <a:pt x="345533" y="270133"/>
                  </a:lnTo>
                  <a:cubicBezTo>
                    <a:pt x="365528" y="270133"/>
                    <a:pt x="381737" y="253924"/>
                    <a:pt x="381737" y="233930"/>
                  </a:cubicBezTo>
                  <a:lnTo>
                    <a:pt x="381737" y="36203"/>
                  </a:lnTo>
                  <a:cubicBezTo>
                    <a:pt x="381737" y="16209"/>
                    <a:pt x="365528" y="0"/>
                    <a:pt x="345533" y="0"/>
                  </a:cubicBezTo>
                  <a:close/>
                </a:path>
              </a:pathLst>
            </a:custGeom>
            <a:solidFill>
              <a:srgbClr val="964836"/>
            </a:solidFill>
            <a:ln w="10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grpSp>
          <p:nvGrpSpPr>
            <p:cNvPr id="4" name="그래픽 6">
              <a:extLst>
                <a:ext uri="{FF2B5EF4-FFF2-40B4-BE49-F238E27FC236}">
                  <a16:creationId xmlns:a16="http://schemas.microsoft.com/office/drawing/2014/main" id="{1E07ACD2-BB7F-7793-DDF9-D58E83ED2DFA}"/>
                </a:ext>
              </a:extLst>
            </p:cNvPr>
            <p:cNvGrpSpPr/>
            <p:nvPr/>
          </p:nvGrpSpPr>
          <p:grpSpPr>
            <a:xfrm>
              <a:off x="272600" y="468198"/>
              <a:ext cx="264820" cy="113494"/>
              <a:chOff x="269939" y="467058"/>
              <a:chExt cx="270143" cy="115775"/>
            </a:xfrm>
            <a:solidFill>
              <a:srgbClr val="ECD4C2"/>
            </a:solidFill>
          </p:grpSpPr>
          <p:sp>
            <p:nvSpPr>
              <p:cNvPr id="5" name="자유형: 도형 4">
                <a:extLst>
                  <a:ext uri="{FF2B5EF4-FFF2-40B4-BE49-F238E27FC236}">
                    <a16:creationId xmlns:a16="http://schemas.microsoft.com/office/drawing/2014/main" id="{4FB41518-18E3-B85C-0FE4-26074105AEB4}"/>
                  </a:ext>
                </a:extLst>
              </p:cNvPr>
              <p:cNvSpPr/>
              <p:nvPr/>
            </p:nvSpPr>
            <p:spPr>
              <a:xfrm>
                <a:off x="269939" y="467058"/>
                <a:ext cx="270143" cy="35462"/>
              </a:xfrm>
              <a:custGeom>
                <a:avLst/>
                <a:gdLst>
                  <a:gd name="connsiteX0" fmla="*/ 0 w 270143"/>
                  <a:gd name="connsiteY0" fmla="*/ 0 h 35462"/>
                  <a:gd name="connsiteX1" fmla="*/ 270143 w 270143"/>
                  <a:gd name="connsiteY1" fmla="*/ 0 h 35462"/>
                  <a:gd name="connsiteX2" fmla="*/ 270143 w 270143"/>
                  <a:gd name="connsiteY2" fmla="*/ 35463 h 35462"/>
                  <a:gd name="connsiteX3" fmla="*/ 0 w 270143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143" h="35462">
                    <a:moveTo>
                      <a:pt x="0" y="0"/>
                    </a:moveTo>
                    <a:lnTo>
                      <a:pt x="270143" y="0"/>
                    </a:lnTo>
                    <a:lnTo>
                      <a:pt x="270143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6" name="자유형: 도형 5">
                <a:extLst>
                  <a:ext uri="{FF2B5EF4-FFF2-40B4-BE49-F238E27FC236}">
                    <a16:creationId xmlns:a16="http://schemas.microsoft.com/office/drawing/2014/main" id="{1AAED199-02EF-C518-4B93-08BABAEE7B4C}"/>
                  </a:ext>
                </a:extLst>
              </p:cNvPr>
              <p:cNvSpPr/>
              <p:nvPr/>
            </p:nvSpPr>
            <p:spPr>
              <a:xfrm>
                <a:off x="269939" y="547371"/>
                <a:ext cx="160625" cy="35462"/>
              </a:xfrm>
              <a:custGeom>
                <a:avLst/>
                <a:gdLst>
                  <a:gd name="connsiteX0" fmla="*/ 0 w 160625"/>
                  <a:gd name="connsiteY0" fmla="*/ 0 h 35462"/>
                  <a:gd name="connsiteX1" fmla="*/ 160626 w 160625"/>
                  <a:gd name="connsiteY1" fmla="*/ 0 h 35462"/>
                  <a:gd name="connsiteX2" fmla="*/ 160626 w 160625"/>
                  <a:gd name="connsiteY2" fmla="*/ 35463 h 35462"/>
                  <a:gd name="connsiteX3" fmla="*/ 0 w 160625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625" h="35462">
                    <a:moveTo>
                      <a:pt x="0" y="0"/>
                    </a:moveTo>
                    <a:lnTo>
                      <a:pt x="160626" y="0"/>
                    </a:lnTo>
                    <a:lnTo>
                      <a:pt x="160626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7" name="자유형: 도형 6">
                <a:extLst>
                  <a:ext uri="{FF2B5EF4-FFF2-40B4-BE49-F238E27FC236}">
                    <a16:creationId xmlns:a16="http://schemas.microsoft.com/office/drawing/2014/main" id="{99A780B5-6F01-235B-384B-69C0461DCD3D}"/>
                  </a:ext>
                </a:extLst>
              </p:cNvPr>
              <p:cNvSpPr/>
              <p:nvPr/>
            </p:nvSpPr>
            <p:spPr>
              <a:xfrm>
                <a:off x="459770" y="547371"/>
                <a:ext cx="80312" cy="35462"/>
              </a:xfrm>
              <a:custGeom>
                <a:avLst/>
                <a:gdLst>
                  <a:gd name="connsiteX0" fmla="*/ 0 w 80312"/>
                  <a:gd name="connsiteY0" fmla="*/ 0 h 35462"/>
                  <a:gd name="connsiteX1" fmla="*/ 80313 w 80312"/>
                  <a:gd name="connsiteY1" fmla="*/ 0 h 35462"/>
                  <a:gd name="connsiteX2" fmla="*/ 80313 w 80312"/>
                  <a:gd name="connsiteY2" fmla="*/ 35463 h 35462"/>
                  <a:gd name="connsiteX3" fmla="*/ 0 w 80312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312" h="35462">
                    <a:moveTo>
                      <a:pt x="0" y="0"/>
                    </a:moveTo>
                    <a:lnTo>
                      <a:pt x="80313" y="0"/>
                    </a:lnTo>
                    <a:lnTo>
                      <a:pt x="80313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</p:grpSp>
      <p:graphicFrame>
        <p:nvGraphicFramePr>
          <p:cNvPr id="15" name="내용 개체 틀 3">
            <a:extLst>
              <a:ext uri="{FF2B5EF4-FFF2-40B4-BE49-F238E27FC236}">
                <a16:creationId xmlns:a16="http://schemas.microsoft.com/office/drawing/2014/main" id="{54C954C0-E948-8ED4-9A63-65D6EE9808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0056634"/>
              </p:ext>
            </p:extLst>
          </p:nvPr>
        </p:nvGraphicFramePr>
        <p:xfrm>
          <a:off x="1" y="1192910"/>
          <a:ext cx="12191999" cy="56880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1139">
                  <a:extLst>
                    <a:ext uri="{9D8B030D-6E8A-4147-A177-3AD203B41FA5}">
                      <a16:colId xmlns:a16="http://schemas.microsoft.com/office/drawing/2014/main" val="1720708458"/>
                    </a:ext>
                  </a:extLst>
                </a:gridCol>
                <a:gridCol w="7928312">
                  <a:extLst>
                    <a:ext uri="{9D8B030D-6E8A-4147-A177-3AD203B41FA5}">
                      <a16:colId xmlns:a16="http://schemas.microsoft.com/office/drawing/2014/main" val="3462759507"/>
                    </a:ext>
                  </a:extLst>
                </a:gridCol>
                <a:gridCol w="2122548">
                  <a:extLst>
                    <a:ext uri="{9D8B030D-6E8A-4147-A177-3AD203B41FA5}">
                      <a16:colId xmlns:a16="http://schemas.microsoft.com/office/drawing/2014/main" val="3976264520"/>
                    </a:ext>
                  </a:extLst>
                </a:gridCol>
              </a:tblGrid>
              <a:tr h="52226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400" kern="1200" dirty="0">
                          <a:solidFill>
                            <a:srgbClr val="231C1A"/>
                          </a:solidFill>
                          <a:latin typeface="+mn-lt"/>
                          <a:ea typeface="Pretendard SemiBold" panose="02000703000000020004" pitchFamily="2" charset="-127"/>
                          <a:cs typeface="+mn-cs"/>
                        </a:rPr>
                        <a:t>Module</a:t>
                      </a:r>
                    </a:p>
                  </a:txBody>
                  <a:tcPr marL="64770" marR="64770" marT="17907" marB="17907" anchor="ctr">
                    <a:lnL w="12700" cmpd="sng">
                      <a:noFill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A5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400" kern="1200" dirty="0">
                          <a:solidFill>
                            <a:srgbClr val="231C1A"/>
                          </a:solidFill>
                          <a:latin typeface="+mn-lt"/>
                          <a:ea typeface="Pretendard SemiBold" panose="02000703000000020004" pitchFamily="2" charset="-127"/>
                          <a:cs typeface="+mn-cs"/>
                        </a:rPr>
                        <a:t>Key Activities	</a:t>
                      </a: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A5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400" kern="1200">
                          <a:solidFill>
                            <a:srgbClr val="231C1A"/>
                          </a:solidFill>
                          <a:latin typeface="+mn-lt"/>
                          <a:ea typeface="Pretendard SemiBold" panose="02000703000000020004" pitchFamily="2" charset="-127"/>
                          <a:cs typeface="+mn-cs"/>
                        </a:rPr>
                        <a:t>Location</a:t>
                      </a: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A5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819846"/>
                  </a:ext>
                </a:extLst>
              </a:tr>
              <a:tr h="102650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 kern="1200" dirty="0">
                          <a:solidFill>
                            <a:srgbClr val="231C1A"/>
                          </a:solidFill>
                          <a:latin typeface="+mn-lt"/>
                          <a:ea typeface="Pretendard SemiBold" panose="02000703000000020004" pitchFamily="2" charset="-127"/>
                          <a:cs typeface="+mn-cs"/>
                        </a:rPr>
                        <a:t>Dialogue Practice Module</a:t>
                      </a:r>
                    </a:p>
                  </a:txBody>
                  <a:tcPr marL="17907" marR="17907" marT="17907" marB="17907" anchor="ctr">
                    <a:lnL w="12700" cmpd="sng">
                      <a:noFill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3030" marR="0" indent="-113030" algn="just" fontAlgn="base" latinLnBrk="1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 kern="1200" dirty="0">
                          <a:solidFill>
                            <a:srgbClr val="231C1A"/>
                          </a:solidFill>
                          <a:latin typeface="+mn-lt"/>
                          <a:ea typeface="Pretendard SemiBold" panose="02000703000000020004" pitchFamily="2" charset="-127"/>
                          <a:cs typeface="+mn-cs"/>
                        </a:rPr>
                        <a:t>· Listen to the full dialogue          · Repeat</a:t>
                      </a:r>
                    </a:p>
                    <a:p>
                      <a:pPr marL="113030" marR="0" indent="-113030" algn="just" fontAlgn="base" latinLnBrk="1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 kern="1200" dirty="0">
                          <a:solidFill>
                            <a:srgbClr val="231C1A"/>
                          </a:solidFill>
                          <a:latin typeface="+mn-lt"/>
                          <a:ea typeface="Pretendard SemiBold" panose="02000703000000020004" pitchFamily="2" charset="-127"/>
                          <a:cs typeface="+mn-cs"/>
                        </a:rPr>
                        <a:t>· Listen and respond                   · Start the conversation first</a:t>
                      </a: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 kern="1200" dirty="0">
                          <a:solidFill>
                            <a:srgbClr val="231C1A"/>
                          </a:solidFill>
                          <a:latin typeface="+mn-lt"/>
                          <a:ea typeface="Pretendard SemiBold" panose="02000703000000020004" pitchFamily="2" charset="-127"/>
                          <a:cs typeface="+mn-cs"/>
                        </a:rPr>
                        <a:t>Speaking</a:t>
                      </a: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7639018"/>
                  </a:ext>
                </a:extLst>
              </a:tr>
              <a:tr h="102650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 kern="1200" dirty="0">
                          <a:solidFill>
                            <a:srgbClr val="231C1A"/>
                          </a:solidFill>
                          <a:latin typeface="+mn-lt"/>
                          <a:ea typeface="Pretendard SemiBold" panose="02000703000000020004" pitchFamily="2" charset="-127"/>
                          <a:cs typeface="+mn-cs"/>
                        </a:rPr>
                        <a:t>Dialogue Module</a:t>
                      </a:r>
                    </a:p>
                  </a:txBody>
                  <a:tcPr marL="17907" marR="17907" marT="17907" marB="17907" anchor="ctr">
                    <a:lnL w="12700" cmpd="sng">
                      <a:noFill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3030" marR="0" indent="-113030" algn="just" fontAlgn="base" latinLnBrk="1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 kern="1200" dirty="0">
                          <a:solidFill>
                            <a:srgbClr val="231C1A"/>
                          </a:solidFill>
                          <a:latin typeface="+mn-lt"/>
                          <a:ea typeface="Pretendard SemiBold" panose="02000703000000020004" pitchFamily="2" charset="-127"/>
                          <a:cs typeface="+mn-cs"/>
                        </a:rPr>
                        <a:t>· Mission Talk (based on content from Topic World)</a:t>
                      </a:r>
                    </a:p>
                    <a:p>
                      <a:pPr marL="113030" marR="0" indent="-113030" algn="just" fontAlgn="base" latinLnBrk="1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 kern="1200" dirty="0">
                          <a:solidFill>
                            <a:srgbClr val="231C1A"/>
                          </a:solidFill>
                          <a:latin typeface="+mn-lt"/>
                          <a:ea typeface="Pretendard SemiBold" panose="02000703000000020004" pitchFamily="2" charset="-127"/>
                          <a:cs typeface="+mn-cs"/>
                        </a:rPr>
                        <a:t>· Situation Talk (based on Speaking content)</a:t>
                      </a:r>
                    </a:p>
                    <a:p>
                      <a:pPr marL="113030" marR="0" indent="-113030" algn="just" fontAlgn="base" latinLnBrk="1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 kern="1200" dirty="0">
                          <a:solidFill>
                            <a:srgbClr val="231C1A"/>
                          </a:solidFill>
                          <a:latin typeface="+mn-lt"/>
                          <a:ea typeface="Pretendard SemiBold" panose="02000703000000020004" pitchFamily="2" charset="-127"/>
                          <a:cs typeface="+mn-cs"/>
                        </a:rPr>
                        <a:t>· Free Talk (open conversation with </a:t>
                      </a:r>
                      <a:r>
                        <a:rPr lang="en-US" sz="2000" kern="1200" dirty="0" err="1">
                          <a:solidFill>
                            <a:srgbClr val="231C1A"/>
                          </a:solidFill>
                          <a:latin typeface="+mn-lt"/>
                          <a:ea typeface="Pretendard SemiBold" panose="02000703000000020004" pitchFamily="2" charset="-127"/>
                          <a:cs typeface="+mn-cs"/>
                        </a:rPr>
                        <a:t>Pengsoo</a:t>
                      </a:r>
                      <a:r>
                        <a:rPr lang="en-US" sz="2000" kern="1200" dirty="0">
                          <a:solidFill>
                            <a:srgbClr val="231C1A"/>
                          </a:solidFill>
                          <a:latin typeface="+mn-lt"/>
                          <a:ea typeface="Pretendard SemiBold" panose="02000703000000020004" pitchFamily="2" charset="-127"/>
                          <a:cs typeface="+mn-cs"/>
                        </a:rPr>
                        <a:t>)</a:t>
                      </a: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 kern="1200">
                          <a:solidFill>
                            <a:srgbClr val="231C1A"/>
                          </a:solidFill>
                          <a:latin typeface="+mn-lt"/>
                          <a:ea typeface="Pretendard SemiBold" panose="02000703000000020004" pitchFamily="2" charset="-127"/>
                          <a:cs typeface="+mn-cs"/>
                        </a:rPr>
                        <a:t>Let's Talk</a:t>
                      </a: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8287276"/>
                  </a:ext>
                </a:extLst>
              </a:tr>
              <a:tr h="69511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 kern="1200">
                          <a:solidFill>
                            <a:srgbClr val="231C1A"/>
                          </a:solidFill>
                          <a:latin typeface="+mn-lt"/>
                          <a:ea typeface="Pretendard SemiBold" panose="02000703000000020004" pitchFamily="2" charset="-127"/>
                          <a:cs typeface="+mn-cs"/>
                        </a:rPr>
                        <a:t>Free Conversation Module</a:t>
                      </a:r>
                    </a:p>
                  </a:txBody>
                  <a:tcPr marL="17907" marR="17907" marT="17907" marB="17907" anchor="ctr">
                    <a:lnL w="12700" cmpd="sng">
                      <a:noFill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3030" marR="0" indent="-113030" algn="just" fontAlgn="base" latinLnBrk="1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 kern="1200" dirty="0">
                          <a:solidFill>
                            <a:srgbClr val="231C1A"/>
                          </a:solidFill>
                          <a:latin typeface="+mn-lt"/>
                          <a:ea typeface="Pretendard SemiBold" panose="02000703000000020004" pitchFamily="2" charset="-127"/>
                          <a:cs typeface="+mn-cs"/>
                        </a:rPr>
                        <a:t>· Topic-based free conversation	</a:t>
                      </a: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 kern="1200">
                          <a:solidFill>
                            <a:srgbClr val="231C1A"/>
                          </a:solidFill>
                          <a:latin typeface="+mn-lt"/>
                          <a:ea typeface="Pretendard SemiBold" panose="02000703000000020004" pitchFamily="2" charset="-127"/>
                          <a:cs typeface="+mn-cs"/>
                        </a:rPr>
                        <a:t>School Talk</a:t>
                      </a: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9137712"/>
                  </a:ext>
                </a:extLst>
              </a:tr>
              <a:tr h="69511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 kern="1200">
                          <a:solidFill>
                            <a:srgbClr val="231C1A"/>
                          </a:solidFill>
                          <a:latin typeface="+mn-lt"/>
                          <a:ea typeface="Pretendard SemiBold" panose="02000703000000020004" pitchFamily="2" charset="-127"/>
                          <a:cs typeface="+mn-cs"/>
                        </a:rPr>
                        <a:t>Dictionary Module	</a:t>
                      </a:r>
                    </a:p>
                  </a:txBody>
                  <a:tcPr marL="17907" marR="17907" marT="17907" marB="17907" anchor="ctr">
                    <a:lnL w="12700" cmpd="sng">
                      <a:noFill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3030" marR="0" indent="-113030" algn="just" fontAlgn="base" latinLnBrk="1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 kern="1200" dirty="0">
                          <a:solidFill>
                            <a:srgbClr val="231C1A"/>
                          </a:solidFill>
                          <a:latin typeface="+mn-lt"/>
                          <a:ea typeface="Pretendard SemiBold" panose="02000703000000020004" pitchFamily="2" charset="-127"/>
                          <a:cs typeface="+mn-cs"/>
                        </a:rPr>
                        <a:t>· Object/image recognition functionality	</a:t>
                      </a: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 kern="1200" dirty="0">
                          <a:solidFill>
                            <a:srgbClr val="231C1A"/>
                          </a:solidFill>
                          <a:latin typeface="+mn-lt"/>
                          <a:ea typeface="Pretendard SemiBold" panose="02000703000000020004" pitchFamily="2" charset="-127"/>
                          <a:cs typeface="+mn-cs"/>
                        </a:rPr>
                        <a:t>Scan It</a:t>
                      </a: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7569636"/>
                  </a:ext>
                </a:extLst>
              </a:tr>
              <a:tr h="695110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 kern="1200" dirty="0">
                          <a:solidFill>
                            <a:srgbClr val="231C1A"/>
                          </a:solidFill>
                          <a:latin typeface="+mn-lt"/>
                          <a:ea typeface="Pretendard SemiBold" panose="02000703000000020004" pitchFamily="2" charset="-127"/>
                          <a:cs typeface="+mn-cs"/>
                        </a:rPr>
                        <a:t>Assessment &amp; Feedback Module</a:t>
                      </a:r>
                    </a:p>
                  </a:txBody>
                  <a:tcPr marL="64770" marR="64770" marT="17907" marB="17907" anchor="ctr">
                    <a:lnL w="12700" cmpd="sng">
                      <a:noFill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3030" marR="0" indent="-113030" algn="just" fontAlgn="base" latinLnBrk="1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 kern="1200" dirty="0">
                          <a:solidFill>
                            <a:srgbClr val="231C1A"/>
                          </a:solidFill>
                          <a:latin typeface="+mn-lt"/>
                          <a:ea typeface="Pretendard SemiBold" panose="02000703000000020004" pitchFamily="2" charset="-127"/>
                          <a:cs typeface="+mn-cs"/>
                        </a:rPr>
                        <a:t>· View my assessment (for learners)</a:t>
                      </a:r>
                    </a:p>
                    <a:p>
                      <a:pPr marL="113030" marR="0" indent="-113030" algn="just" fontAlgn="base" latinLnBrk="1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 kern="1200" dirty="0">
                          <a:solidFill>
                            <a:srgbClr val="231C1A"/>
                          </a:solidFill>
                          <a:latin typeface="+mn-lt"/>
                          <a:ea typeface="Pretendard SemiBold" panose="02000703000000020004" pitchFamily="2" charset="-127"/>
                          <a:cs typeface="+mn-cs"/>
                        </a:rPr>
                        <a:t>· Listen to my recordings (for learners)</a:t>
                      </a: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 kern="1200">
                          <a:solidFill>
                            <a:srgbClr val="231C1A"/>
                          </a:solidFill>
                          <a:latin typeface="+mn-lt"/>
                          <a:ea typeface="Pretendard SemiBold" panose="02000703000000020004" pitchFamily="2" charset="-127"/>
                          <a:cs typeface="+mn-cs"/>
                        </a:rPr>
                        <a:t>Topic World</a:t>
                      </a: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159442"/>
                  </a:ext>
                </a:extLst>
              </a:tr>
              <a:tr h="69511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mpd="sng">
                      <a:noFill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3030" marR="0" indent="-113030" algn="just" fontAlgn="base" latinLnBrk="1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 kern="1200" dirty="0">
                          <a:solidFill>
                            <a:srgbClr val="231C1A"/>
                          </a:solidFill>
                          <a:latin typeface="+mn-lt"/>
                          <a:ea typeface="Pretendard SemiBold" panose="02000703000000020004" pitchFamily="2" charset="-127"/>
                          <a:cs typeface="+mn-cs"/>
                        </a:rPr>
                        <a:t>· View learning progress by grade/class (for teachers)</a:t>
                      </a:r>
                    </a:p>
                    <a:p>
                      <a:pPr marL="113030" marR="0" indent="-113030" algn="just" fontAlgn="base" latinLnBrk="1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 kern="1200" dirty="0">
                          <a:solidFill>
                            <a:srgbClr val="231C1A"/>
                          </a:solidFill>
                          <a:latin typeface="+mn-lt"/>
                          <a:ea typeface="Pretendard SemiBold" panose="02000703000000020004" pitchFamily="2" charset="-127"/>
                          <a:cs typeface="+mn-cs"/>
                        </a:rPr>
                        <a:t>· View individual learning status (for teachers)</a:t>
                      </a: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 kern="1200" dirty="0">
                          <a:solidFill>
                            <a:srgbClr val="231C1A"/>
                          </a:solidFill>
                          <a:latin typeface="+mn-lt"/>
                          <a:ea typeface="Pretendard SemiBold" panose="02000703000000020004" pitchFamily="2" charset="-127"/>
                          <a:cs typeface="+mn-cs"/>
                        </a:rPr>
                        <a:t>Statistics</a:t>
                      </a: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10793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19548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8E192-0C47-372E-3BC6-7C5BE1457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80FD719F-19EF-51CF-A0E8-E5FE6D1E79FF}"/>
              </a:ext>
            </a:extLst>
          </p:cNvPr>
          <p:cNvSpPr/>
          <p:nvPr/>
        </p:nvSpPr>
        <p:spPr>
          <a:xfrm>
            <a:off x="0" y="267587"/>
            <a:ext cx="12192000" cy="541020"/>
          </a:xfrm>
          <a:prstGeom prst="roundRect">
            <a:avLst>
              <a:gd name="adj" fmla="val 0"/>
            </a:avLst>
          </a:prstGeom>
          <a:gradFill>
            <a:gsLst>
              <a:gs pos="22000">
                <a:srgbClr val="DDB08E"/>
              </a:gs>
              <a:gs pos="100000">
                <a:srgbClr val="DDB08E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2000" rIns="0" bIns="0" rtlCol="0" anchor="ctr"/>
          <a:lstStyle/>
          <a:p>
            <a:pPr>
              <a:lnSpc>
                <a:spcPct val="80000"/>
              </a:lnSpc>
            </a:pPr>
            <a:r>
              <a:rPr lang="en-US" altLang="ko-KR" sz="2400" spc="-50" dirty="0">
                <a:solidFill>
                  <a:srgbClr val="231C1A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rPr>
              <a:t>Teaching and learning methods using AI </a:t>
            </a:r>
            <a:r>
              <a:rPr lang="en-US" altLang="ko-KR" sz="2400" spc="-50" dirty="0" err="1">
                <a:solidFill>
                  <a:srgbClr val="231C1A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rPr>
              <a:t>PengTalk</a:t>
            </a:r>
            <a:endParaRPr lang="en-US" altLang="ko-KR" sz="2400" spc="-50" dirty="0">
              <a:solidFill>
                <a:srgbClr val="231C1A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6A71B4B0-D257-F3D2-0718-9552D64279F7}"/>
              </a:ext>
            </a:extLst>
          </p:cNvPr>
          <p:cNvGrpSpPr/>
          <p:nvPr/>
        </p:nvGrpSpPr>
        <p:grpSpPr>
          <a:xfrm>
            <a:off x="214138" y="389875"/>
            <a:ext cx="381736" cy="330628"/>
            <a:chOff x="214138" y="389875"/>
            <a:chExt cx="381736" cy="330628"/>
          </a:xfrm>
        </p:grpSpPr>
        <p:sp>
          <p:nvSpPr>
            <p:cNvPr id="3" name="자유형: 도형 2">
              <a:extLst>
                <a:ext uri="{FF2B5EF4-FFF2-40B4-BE49-F238E27FC236}">
                  <a16:creationId xmlns:a16="http://schemas.microsoft.com/office/drawing/2014/main" id="{97F85F5C-F221-CBB6-A000-670200FE514B}"/>
                </a:ext>
              </a:extLst>
            </p:cNvPr>
            <p:cNvSpPr/>
            <p:nvPr/>
          </p:nvSpPr>
          <p:spPr>
            <a:xfrm>
              <a:off x="214138" y="389875"/>
              <a:ext cx="381736" cy="330628"/>
            </a:xfrm>
            <a:custGeom>
              <a:avLst/>
              <a:gdLst>
                <a:gd name="connsiteX0" fmla="*/ 345544 w 381736"/>
                <a:gd name="connsiteY0" fmla="*/ 0 h 330628"/>
                <a:gd name="connsiteX1" fmla="*/ 36203 w 381736"/>
                <a:gd name="connsiteY1" fmla="*/ 0 h 330628"/>
                <a:gd name="connsiteX2" fmla="*/ 0 w 381736"/>
                <a:gd name="connsiteY2" fmla="*/ 36203 h 330628"/>
                <a:gd name="connsiteX3" fmla="*/ 0 w 381736"/>
                <a:gd name="connsiteY3" fmla="*/ 233930 h 330628"/>
                <a:gd name="connsiteX4" fmla="*/ 36203 w 381736"/>
                <a:gd name="connsiteY4" fmla="*/ 270133 h 330628"/>
                <a:gd name="connsiteX5" fmla="*/ 113961 w 381736"/>
                <a:gd name="connsiteY5" fmla="*/ 270133 h 330628"/>
                <a:gd name="connsiteX6" fmla="*/ 210284 w 381736"/>
                <a:gd name="connsiteY6" fmla="*/ 330629 h 330628"/>
                <a:gd name="connsiteX7" fmla="*/ 186003 w 381736"/>
                <a:gd name="connsiteY7" fmla="*/ 270133 h 330628"/>
                <a:gd name="connsiteX8" fmla="*/ 345533 w 381736"/>
                <a:gd name="connsiteY8" fmla="*/ 270133 h 330628"/>
                <a:gd name="connsiteX9" fmla="*/ 381737 w 381736"/>
                <a:gd name="connsiteY9" fmla="*/ 233930 h 330628"/>
                <a:gd name="connsiteX10" fmla="*/ 381737 w 381736"/>
                <a:gd name="connsiteY10" fmla="*/ 36203 h 330628"/>
                <a:gd name="connsiteX11" fmla="*/ 345533 w 381736"/>
                <a:gd name="connsiteY11" fmla="*/ 0 h 33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1736" h="330628">
                  <a:moveTo>
                    <a:pt x="345544" y="0"/>
                  </a:moveTo>
                  <a:lnTo>
                    <a:pt x="36203" y="0"/>
                  </a:lnTo>
                  <a:cubicBezTo>
                    <a:pt x="16209" y="0"/>
                    <a:pt x="0" y="16209"/>
                    <a:pt x="0" y="36203"/>
                  </a:cubicBezTo>
                  <a:lnTo>
                    <a:pt x="0" y="233930"/>
                  </a:lnTo>
                  <a:cubicBezTo>
                    <a:pt x="0" y="253924"/>
                    <a:pt x="16209" y="270133"/>
                    <a:pt x="36203" y="270133"/>
                  </a:cubicBezTo>
                  <a:lnTo>
                    <a:pt x="113961" y="270133"/>
                  </a:lnTo>
                  <a:lnTo>
                    <a:pt x="210284" y="330629"/>
                  </a:lnTo>
                  <a:lnTo>
                    <a:pt x="186003" y="270133"/>
                  </a:lnTo>
                  <a:lnTo>
                    <a:pt x="345533" y="270133"/>
                  </a:lnTo>
                  <a:cubicBezTo>
                    <a:pt x="365528" y="270133"/>
                    <a:pt x="381737" y="253924"/>
                    <a:pt x="381737" y="233930"/>
                  </a:cubicBezTo>
                  <a:lnTo>
                    <a:pt x="381737" y="36203"/>
                  </a:lnTo>
                  <a:cubicBezTo>
                    <a:pt x="381737" y="16209"/>
                    <a:pt x="365528" y="0"/>
                    <a:pt x="345533" y="0"/>
                  </a:cubicBezTo>
                  <a:close/>
                </a:path>
              </a:pathLst>
            </a:custGeom>
            <a:solidFill>
              <a:srgbClr val="964836"/>
            </a:solidFill>
            <a:ln w="10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grpSp>
          <p:nvGrpSpPr>
            <p:cNvPr id="4" name="그래픽 6">
              <a:extLst>
                <a:ext uri="{FF2B5EF4-FFF2-40B4-BE49-F238E27FC236}">
                  <a16:creationId xmlns:a16="http://schemas.microsoft.com/office/drawing/2014/main" id="{42547893-02F0-6CCA-538D-96DE20721CE1}"/>
                </a:ext>
              </a:extLst>
            </p:cNvPr>
            <p:cNvGrpSpPr/>
            <p:nvPr/>
          </p:nvGrpSpPr>
          <p:grpSpPr>
            <a:xfrm>
              <a:off x="272600" y="468198"/>
              <a:ext cx="264820" cy="113494"/>
              <a:chOff x="269939" y="467058"/>
              <a:chExt cx="270143" cy="115775"/>
            </a:xfrm>
            <a:solidFill>
              <a:srgbClr val="ECD4C2"/>
            </a:solidFill>
          </p:grpSpPr>
          <p:sp>
            <p:nvSpPr>
              <p:cNvPr id="5" name="자유형: 도형 4">
                <a:extLst>
                  <a:ext uri="{FF2B5EF4-FFF2-40B4-BE49-F238E27FC236}">
                    <a16:creationId xmlns:a16="http://schemas.microsoft.com/office/drawing/2014/main" id="{33DC2C97-31EE-2DF6-2D5C-CEA61E111F85}"/>
                  </a:ext>
                </a:extLst>
              </p:cNvPr>
              <p:cNvSpPr/>
              <p:nvPr/>
            </p:nvSpPr>
            <p:spPr>
              <a:xfrm>
                <a:off x="269939" y="467058"/>
                <a:ext cx="270143" cy="35462"/>
              </a:xfrm>
              <a:custGeom>
                <a:avLst/>
                <a:gdLst>
                  <a:gd name="connsiteX0" fmla="*/ 0 w 270143"/>
                  <a:gd name="connsiteY0" fmla="*/ 0 h 35462"/>
                  <a:gd name="connsiteX1" fmla="*/ 270143 w 270143"/>
                  <a:gd name="connsiteY1" fmla="*/ 0 h 35462"/>
                  <a:gd name="connsiteX2" fmla="*/ 270143 w 270143"/>
                  <a:gd name="connsiteY2" fmla="*/ 35463 h 35462"/>
                  <a:gd name="connsiteX3" fmla="*/ 0 w 270143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143" h="35462">
                    <a:moveTo>
                      <a:pt x="0" y="0"/>
                    </a:moveTo>
                    <a:lnTo>
                      <a:pt x="270143" y="0"/>
                    </a:lnTo>
                    <a:lnTo>
                      <a:pt x="270143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6" name="자유형: 도형 5">
                <a:extLst>
                  <a:ext uri="{FF2B5EF4-FFF2-40B4-BE49-F238E27FC236}">
                    <a16:creationId xmlns:a16="http://schemas.microsoft.com/office/drawing/2014/main" id="{31253FDF-9A23-0494-C3A0-3DDF3D9B66CC}"/>
                  </a:ext>
                </a:extLst>
              </p:cNvPr>
              <p:cNvSpPr/>
              <p:nvPr/>
            </p:nvSpPr>
            <p:spPr>
              <a:xfrm>
                <a:off x="269939" y="547371"/>
                <a:ext cx="160625" cy="35462"/>
              </a:xfrm>
              <a:custGeom>
                <a:avLst/>
                <a:gdLst>
                  <a:gd name="connsiteX0" fmla="*/ 0 w 160625"/>
                  <a:gd name="connsiteY0" fmla="*/ 0 h 35462"/>
                  <a:gd name="connsiteX1" fmla="*/ 160626 w 160625"/>
                  <a:gd name="connsiteY1" fmla="*/ 0 h 35462"/>
                  <a:gd name="connsiteX2" fmla="*/ 160626 w 160625"/>
                  <a:gd name="connsiteY2" fmla="*/ 35463 h 35462"/>
                  <a:gd name="connsiteX3" fmla="*/ 0 w 160625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625" h="35462">
                    <a:moveTo>
                      <a:pt x="0" y="0"/>
                    </a:moveTo>
                    <a:lnTo>
                      <a:pt x="160626" y="0"/>
                    </a:lnTo>
                    <a:lnTo>
                      <a:pt x="160626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7" name="자유형: 도형 6">
                <a:extLst>
                  <a:ext uri="{FF2B5EF4-FFF2-40B4-BE49-F238E27FC236}">
                    <a16:creationId xmlns:a16="http://schemas.microsoft.com/office/drawing/2014/main" id="{43E19952-019C-BEF9-5F64-E99483AE9763}"/>
                  </a:ext>
                </a:extLst>
              </p:cNvPr>
              <p:cNvSpPr/>
              <p:nvPr/>
            </p:nvSpPr>
            <p:spPr>
              <a:xfrm>
                <a:off x="459770" y="547371"/>
                <a:ext cx="80312" cy="35462"/>
              </a:xfrm>
              <a:custGeom>
                <a:avLst/>
                <a:gdLst>
                  <a:gd name="connsiteX0" fmla="*/ 0 w 80312"/>
                  <a:gd name="connsiteY0" fmla="*/ 0 h 35462"/>
                  <a:gd name="connsiteX1" fmla="*/ 80313 w 80312"/>
                  <a:gd name="connsiteY1" fmla="*/ 0 h 35462"/>
                  <a:gd name="connsiteX2" fmla="*/ 80313 w 80312"/>
                  <a:gd name="connsiteY2" fmla="*/ 35463 h 35462"/>
                  <a:gd name="connsiteX3" fmla="*/ 0 w 80312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312" h="35462">
                    <a:moveTo>
                      <a:pt x="0" y="0"/>
                    </a:moveTo>
                    <a:lnTo>
                      <a:pt x="80313" y="0"/>
                    </a:lnTo>
                    <a:lnTo>
                      <a:pt x="80313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3397B87-2E80-B8E6-AFCB-E29B00E8AC4C}"/>
              </a:ext>
            </a:extLst>
          </p:cNvPr>
          <p:cNvSpPr txBox="1"/>
          <p:nvPr/>
        </p:nvSpPr>
        <p:spPr>
          <a:xfrm>
            <a:off x="920961" y="994575"/>
            <a:ext cx="5835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rgbClr val="231C1A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Vocabulary learning, expression learning</a:t>
            </a:r>
            <a:endParaRPr lang="ko-KR" altLang="en-US" sz="2400" dirty="0">
              <a:solidFill>
                <a:srgbClr val="231C1A"/>
              </a:solidFill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ADF49F-CE3C-DA34-22E2-28F786A9AF6B}"/>
              </a:ext>
            </a:extLst>
          </p:cNvPr>
          <p:cNvSpPr txBox="1"/>
          <p:nvPr/>
        </p:nvSpPr>
        <p:spPr>
          <a:xfrm>
            <a:off x="955984" y="1496908"/>
            <a:ext cx="10066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solidFill>
                  <a:srgbClr val="231C1A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Pre-class activities, in-class activities, and after-class activities for student self-directed learning, etc.</a:t>
            </a:r>
            <a:endParaRPr lang="ko-KR" altLang="en-US" sz="2400" dirty="0">
              <a:solidFill>
                <a:srgbClr val="231C1A"/>
              </a:solidFill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0505A1-A969-92EA-E0AE-AE5B1718E10E}"/>
              </a:ext>
            </a:extLst>
          </p:cNvPr>
          <p:cNvSpPr txBox="1"/>
          <p:nvPr/>
        </p:nvSpPr>
        <p:spPr>
          <a:xfrm>
            <a:off x="920961" y="2546443"/>
            <a:ext cx="117188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rgbClr val="231C1A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At the teacher's choice, only in-class activities are given a certain amount of time </a:t>
            </a:r>
          </a:p>
          <a:p>
            <a:r>
              <a:rPr lang="en-US" altLang="ko-KR" sz="2400" dirty="0">
                <a:solidFill>
                  <a:srgbClr val="231C1A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to use certain features of AI </a:t>
            </a:r>
            <a:r>
              <a:rPr lang="en-US" altLang="ko-KR" sz="2400" dirty="0" err="1">
                <a:solidFill>
                  <a:srgbClr val="231C1A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PengTalk</a:t>
            </a:r>
            <a:r>
              <a:rPr lang="en-US" altLang="ko-KR" sz="2400" dirty="0">
                <a:solidFill>
                  <a:srgbClr val="231C1A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.</a:t>
            </a:r>
            <a:endParaRPr lang="ko-KR" altLang="en-US" sz="2400" dirty="0">
              <a:solidFill>
                <a:srgbClr val="231C1A"/>
              </a:solidFill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B7D7198-9A43-1E51-9CC1-CC5349347E2D}"/>
              </a:ext>
            </a:extLst>
          </p:cNvPr>
          <p:cNvSpPr txBox="1"/>
          <p:nvPr/>
        </p:nvSpPr>
        <p:spPr>
          <a:xfrm>
            <a:off x="955984" y="3444884"/>
            <a:ext cx="8911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rgbClr val="231C1A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Assignments as self-directed learning activities only after class</a:t>
            </a:r>
            <a:endParaRPr lang="ko-KR" altLang="en-US" sz="2400" dirty="0">
              <a:solidFill>
                <a:srgbClr val="231C1A"/>
              </a:solidFill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FD47603-A24F-C76B-5E1E-75FD447E225B}"/>
              </a:ext>
            </a:extLst>
          </p:cNvPr>
          <p:cNvSpPr txBox="1"/>
          <p:nvPr/>
        </p:nvSpPr>
        <p:spPr>
          <a:xfrm>
            <a:off x="955984" y="4063532"/>
            <a:ext cx="2516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rgbClr val="231C1A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Flipped Learning</a:t>
            </a:r>
            <a:endParaRPr lang="ko-KR" altLang="en-US" sz="2400" dirty="0">
              <a:solidFill>
                <a:srgbClr val="231C1A"/>
              </a:solidFill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930718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7FC4D-0D86-0514-AF9F-41D6ECFDD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67579173-A7BD-A512-7161-562F4D450258}"/>
              </a:ext>
            </a:extLst>
          </p:cNvPr>
          <p:cNvSpPr/>
          <p:nvPr/>
        </p:nvSpPr>
        <p:spPr>
          <a:xfrm>
            <a:off x="0" y="267587"/>
            <a:ext cx="12192000" cy="541020"/>
          </a:xfrm>
          <a:prstGeom prst="roundRect">
            <a:avLst>
              <a:gd name="adj" fmla="val 0"/>
            </a:avLst>
          </a:prstGeom>
          <a:gradFill>
            <a:gsLst>
              <a:gs pos="22000">
                <a:srgbClr val="DDB08E"/>
              </a:gs>
              <a:gs pos="100000">
                <a:srgbClr val="DDB08E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2000" rIns="0" bIns="0" rtlCol="0" anchor="ctr"/>
          <a:lstStyle/>
          <a:p>
            <a:pPr>
              <a:lnSpc>
                <a:spcPct val="80000"/>
              </a:lnSpc>
            </a:pPr>
            <a:r>
              <a:rPr lang="en-US" altLang="ko-KR" sz="2400" spc="-50" dirty="0">
                <a:solidFill>
                  <a:srgbClr val="231C1A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rPr>
              <a:t> Wrapping up 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8235BC5B-5038-CC36-62F4-D98E42EA9AA5}"/>
              </a:ext>
            </a:extLst>
          </p:cNvPr>
          <p:cNvGrpSpPr/>
          <p:nvPr/>
        </p:nvGrpSpPr>
        <p:grpSpPr>
          <a:xfrm>
            <a:off x="214138" y="389875"/>
            <a:ext cx="381736" cy="330628"/>
            <a:chOff x="214138" y="389875"/>
            <a:chExt cx="381736" cy="330628"/>
          </a:xfrm>
        </p:grpSpPr>
        <p:sp>
          <p:nvSpPr>
            <p:cNvPr id="3" name="자유형: 도형 2">
              <a:extLst>
                <a:ext uri="{FF2B5EF4-FFF2-40B4-BE49-F238E27FC236}">
                  <a16:creationId xmlns:a16="http://schemas.microsoft.com/office/drawing/2014/main" id="{02A7B273-93DD-01EF-BB61-3CFE6B9C51CE}"/>
                </a:ext>
              </a:extLst>
            </p:cNvPr>
            <p:cNvSpPr/>
            <p:nvPr/>
          </p:nvSpPr>
          <p:spPr>
            <a:xfrm>
              <a:off x="214138" y="389875"/>
              <a:ext cx="381736" cy="330628"/>
            </a:xfrm>
            <a:custGeom>
              <a:avLst/>
              <a:gdLst>
                <a:gd name="connsiteX0" fmla="*/ 345544 w 381736"/>
                <a:gd name="connsiteY0" fmla="*/ 0 h 330628"/>
                <a:gd name="connsiteX1" fmla="*/ 36203 w 381736"/>
                <a:gd name="connsiteY1" fmla="*/ 0 h 330628"/>
                <a:gd name="connsiteX2" fmla="*/ 0 w 381736"/>
                <a:gd name="connsiteY2" fmla="*/ 36203 h 330628"/>
                <a:gd name="connsiteX3" fmla="*/ 0 w 381736"/>
                <a:gd name="connsiteY3" fmla="*/ 233930 h 330628"/>
                <a:gd name="connsiteX4" fmla="*/ 36203 w 381736"/>
                <a:gd name="connsiteY4" fmla="*/ 270133 h 330628"/>
                <a:gd name="connsiteX5" fmla="*/ 113961 w 381736"/>
                <a:gd name="connsiteY5" fmla="*/ 270133 h 330628"/>
                <a:gd name="connsiteX6" fmla="*/ 210284 w 381736"/>
                <a:gd name="connsiteY6" fmla="*/ 330629 h 330628"/>
                <a:gd name="connsiteX7" fmla="*/ 186003 w 381736"/>
                <a:gd name="connsiteY7" fmla="*/ 270133 h 330628"/>
                <a:gd name="connsiteX8" fmla="*/ 345533 w 381736"/>
                <a:gd name="connsiteY8" fmla="*/ 270133 h 330628"/>
                <a:gd name="connsiteX9" fmla="*/ 381737 w 381736"/>
                <a:gd name="connsiteY9" fmla="*/ 233930 h 330628"/>
                <a:gd name="connsiteX10" fmla="*/ 381737 w 381736"/>
                <a:gd name="connsiteY10" fmla="*/ 36203 h 330628"/>
                <a:gd name="connsiteX11" fmla="*/ 345533 w 381736"/>
                <a:gd name="connsiteY11" fmla="*/ 0 h 33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1736" h="330628">
                  <a:moveTo>
                    <a:pt x="345544" y="0"/>
                  </a:moveTo>
                  <a:lnTo>
                    <a:pt x="36203" y="0"/>
                  </a:lnTo>
                  <a:cubicBezTo>
                    <a:pt x="16209" y="0"/>
                    <a:pt x="0" y="16209"/>
                    <a:pt x="0" y="36203"/>
                  </a:cubicBezTo>
                  <a:lnTo>
                    <a:pt x="0" y="233930"/>
                  </a:lnTo>
                  <a:cubicBezTo>
                    <a:pt x="0" y="253924"/>
                    <a:pt x="16209" y="270133"/>
                    <a:pt x="36203" y="270133"/>
                  </a:cubicBezTo>
                  <a:lnTo>
                    <a:pt x="113961" y="270133"/>
                  </a:lnTo>
                  <a:lnTo>
                    <a:pt x="210284" y="330629"/>
                  </a:lnTo>
                  <a:lnTo>
                    <a:pt x="186003" y="270133"/>
                  </a:lnTo>
                  <a:lnTo>
                    <a:pt x="345533" y="270133"/>
                  </a:lnTo>
                  <a:cubicBezTo>
                    <a:pt x="365528" y="270133"/>
                    <a:pt x="381737" y="253924"/>
                    <a:pt x="381737" y="233930"/>
                  </a:cubicBezTo>
                  <a:lnTo>
                    <a:pt x="381737" y="36203"/>
                  </a:lnTo>
                  <a:cubicBezTo>
                    <a:pt x="381737" y="16209"/>
                    <a:pt x="365528" y="0"/>
                    <a:pt x="345533" y="0"/>
                  </a:cubicBezTo>
                  <a:close/>
                </a:path>
              </a:pathLst>
            </a:custGeom>
            <a:solidFill>
              <a:srgbClr val="964836"/>
            </a:solidFill>
            <a:ln w="10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grpSp>
          <p:nvGrpSpPr>
            <p:cNvPr id="4" name="그래픽 6">
              <a:extLst>
                <a:ext uri="{FF2B5EF4-FFF2-40B4-BE49-F238E27FC236}">
                  <a16:creationId xmlns:a16="http://schemas.microsoft.com/office/drawing/2014/main" id="{720A0486-9158-49D0-F256-BBCF92C4B0A7}"/>
                </a:ext>
              </a:extLst>
            </p:cNvPr>
            <p:cNvGrpSpPr/>
            <p:nvPr/>
          </p:nvGrpSpPr>
          <p:grpSpPr>
            <a:xfrm>
              <a:off x="272600" y="468198"/>
              <a:ext cx="264820" cy="113494"/>
              <a:chOff x="269939" y="467058"/>
              <a:chExt cx="270143" cy="115775"/>
            </a:xfrm>
            <a:solidFill>
              <a:srgbClr val="ECD4C2"/>
            </a:solidFill>
          </p:grpSpPr>
          <p:sp>
            <p:nvSpPr>
              <p:cNvPr id="5" name="자유형: 도형 4">
                <a:extLst>
                  <a:ext uri="{FF2B5EF4-FFF2-40B4-BE49-F238E27FC236}">
                    <a16:creationId xmlns:a16="http://schemas.microsoft.com/office/drawing/2014/main" id="{DABA8024-DE7B-6D75-C24B-A530B26CB3DA}"/>
                  </a:ext>
                </a:extLst>
              </p:cNvPr>
              <p:cNvSpPr/>
              <p:nvPr/>
            </p:nvSpPr>
            <p:spPr>
              <a:xfrm>
                <a:off x="269939" y="467058"/>
                <a:ext cx="270143" cy="35462"/>
              </a:xfrm>
              <a:custGeom>
                <a:avLst/>
                <a:gdLst>
                  <a:gd name="connsiteX0" fmla="*/ 0 w 270143"/>
                  <a:gd name="connsiteY0" fmla="*/ 0 h 35462"/>
                  <a:gd name="connsiteX1" fmla="*/ 270143 w 270143"/>
                  <a:gd name="connsiteY1" fmla="*/ 0 h 35462"/>
                  <a:gd name="connsiteX2" fmla="*/ 270143 w 270143"/>
                  <a:gd name="connsiteY2" fmla="*/ 35463 h 35462"/>
                  <a:gd name="connsiteX3" fmla="*/ 0 w 270143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143" h="35462">
                    <a:moveTo>
                      <a:pt x="0" y="0"/>
                    </a:moveTo>
                    <a:lnTo>
                      <a:pt x="270143" y="0"/>
                    </a:lnTo>
                    <a:lnTo>
                      <a:pt x="270143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6" name="자유형: 도형 5">
                <a:extLst>
                  <a:ext uri="{FF2B5EF4-FFF2-40B4-BE49-F238E27FC236}">
                    <a16:creationId xmlns:a16="http://schemas.microsoft.com/office/drawing/2014/main" id="{BE2B0CEC-E641-A5E6-5B1F-87DBD798B0F6}"/>
                  </a:ext>
                </a:extLst>
              </p:cNvPr>
              <p:cNvSpPr/>
              <p:nvPr/>
            </p:nvSpPr>
            <p:spPr>
              <a:xfrm>
                <a:off x="269939" y="547371"/>
                <a:ext cx="160625" cy="35462"/>
              </a:xfrm>
              <a:custGeom>
                <a:avLst/>
                <a:gdLst>
                  <a:gd name="connsiteX0" fmla="*/ 0 w 160625"/>
                  <a:gd name="connsiteY0" fmla="*/ 0 h 35462"/>
                  <a:gd name="connsiteX1" fmla="*/ 160626 w 160625"/>
                  <a:gd name="connsiteY1" fmla="*/ 0 h 35462"/>
                  <a:gd name="connsiteX2" fmla="*/ 160626 w 160625"/>
                  <a:gd name="connsiteY2" fmla="*/ 35463 h 35462"/>
                  <a:gd name="connsiteX3" fmla="*/ 0 w 160625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625" h="35462">
                    <a:moveTo>
                      <a:pt x="0" y="0"/>
                    </a:moveTo>
                    <a:lnTo>
                      <a:pt x="160626" y="0"/>
                    </a:lnTo>
                    <a:lnTo>
                      <a:pt x="160626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7" name="자유형: 도형 6">
                <a:extLst>
                  <a:ext uri="{FF2B5EF4-FFF2-40B4-BE49-F238E27FC236}">
                    <a16:creationId xmlns:a16="http://schemas.microsoft.com/office/drawing/2014/main" id="{A0E0F4F8-5527-6D55-180D-F4A05C783766}"/>
                  </a:ext>
                </a:extLst>
              </p:cNvPr>
              <p:cNvSpPr/>
              <p:nvPr/>
            </p:nvSpPr>
            <p:spPr>
              <a:xfrm>
                <a:off x="459770" y="547371"/>
                <a:ext cx="80312" cy="35462"/>
              </a:xfrm>
              <a:custGeom>
                <a:avLst/>
                <a:gdLst>
                  <a:gd name="connsiteX0" fmla="*/ 0 w 80312"/>
                  <a:gd name="connsiteY0" fmla="*/ 0 h 35462"/>
                  <a:gd name="connsiteX1" fmla="*/ 80313 w 80312"/>
                  <a:gd name="connsiteY1" fmla="*/ 0 h 35462"/>
                  <a:gd name="connsiteX2" fmla="*/ 80313 w 80312"/>
                  <a:gd name="connsiteY2" fmla="*/ 35463 h 35462"/>
                  <a:gd name="connsiteX3" fmla="*/ 0 w 80312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312" h="35462">
                    <a:moveTo>
                      <a:pt x="0" y="0"/>
                    </a:moveTo>
                    <a:lnTo>
                      <a:pt x="80313" y="0"/>
                    </a:lnTo>
                    <a:lnTo>
                      <a:pt x="80313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65C9A2D-9A3D-DB64-C61C-184045202426}"/>
              </a:ext>
            </a:extLst>
          </p:cNvPr>
          <p:cNvSpPr txBox="1"/>
          <p:nvPr/>
        </p:nvSpPr>
        <p:spPr>
          <a:xfrm>
            <a:off x="214138" y="924987"/>
            <a:ext cx="11634962" cy="5714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127000" algn="just" fontAlgn="base" latinLnBrk="1">
              <a:lnSpc>
                <a:spcPct val="160000"/>
              </a:lnSpc>
              <a:spcAft>
                <a:spcPts val="1000"/>
              </a:spcAft>
            </a:pPr>
            <a:r>
              <a:rPr lang="en-US" altLang="ko-KR" sz="2400" dirty="0">
                <a:solidFill>
                  <a:srgbClr val="231C1A"/>
                </a:solidFill>
                <a:ea typeface="Pretendard SemiBold" panose="02000703000000020004" pitchFamily="2" charset="-127"/>
              </a:rPr>
              <a:t>AI digital textbooks, equipped with intelligent AI tutor functions, serve as </a:t>
            </a:r>
            <a:r>
              <a:rPr lang="en-US" altLang="ko-KR" sz="2400" dirty="0">
                <a:solidFill>
                  <a:srgbClr val="EE0000"/>
                </a:solidFill>
                <a:ea typeface="Pretendard SemiBold" panose="02000703000000020004" pitchFamily="2" charset="-127"/>
              </a:rPr>
              <a:t>"slightly smarter" instructional tools</a:t>
            </a:r>
            <a:r>
              <a:rPr lang="en-US" altLang="ko-KR" sz="2400" dirty="0">
                <a:solidFill>
                  <a:srgbClr val="231C1A"/>
                </a:solidFill>
                <a:ea typeface="Pretendard SemiBold" panose="02000703000000020004" pitchFamily="2" charset="-127"/>
              </a:rPr>
              <a:t>. </a:t>
            </a:r>
          </a:p>
          <a:p>
            <a:pPr marL="0" marR="0" indent="127000" algn="just" fontAlgn="base" latinLnBrk="1">
              <a:lnSpc>
                <a:spcPct val="160000"/>
              </a:lnSpc>
              <a:spcAft>
                <a:spcPts val="1000"/>
              </a:spcAft>
            </a:pPr>
            <a:r>
              <a:rPr lang="en-US" altLang="ko-KR" sz="2400" dirty="0">
                <a:solidFill>
                  <a:srgbClr val="231C1A"/>
                </a:solidFill>
                <a:ea typeface="Pretendard SemiBold" panose="02000703000000020004" pitchFamily="2" charset="-127"/>
              </a:rPr>
              <a:t>If used appropriately and in accordance with educational contexts, they can help achieve the intended positive outcomes. </a:t>
            </a:r>
          </a:p>
          <a:p>
            <a:pPr marL="0" marR="0" indent="127000" algn="just" fontAlgn="base" latinLnBrk="1">
              <a:lnSpc>
                <a:spcPct val="160000"/>
              </a:lnSpc>
              <a:spcAft>
                <a:spcPts val="1000"/>
              </a:spcAft>
            </a:pPr>
            <a:endParaRPr lang="en-US" altLang="ko-KR" sz="2400" dirty="0">
              <a:solidFill>
                <a:srgbClr val="231C1A"/>
              </a:solidFill>
              <a:ea typeface="Pretendard SemiBold" panose="02000703000000020004" pitchFamily="2" charset="-127"/>
            </a:endParaRPr>
          </a:p>
          <a:p>
            <a:pPr marL="0" marR="0" indent="127000" algn="just" fontAlgn="base" latinLnBrk="1">
              <a:lnSpc>
                <a:spcPct val="160000"/>
              </a:lnSpc>
              <a:spcAft>
                <a:spcPts val="1000"/>
              </a:spcAft>
            </a:pPr>
            <a:r>
              <a:rPr lang="en-US" altLang="ko-KR" sz="2400" dirty="0">
                <a:solidFill>
                  <a:srgbClr val="231C1A"/>
                </a:solidFill>
                <a:ea typeface="Pretendard SemiBold" panose="02000703000000020004" pitchFamily="2" charset="-127"/>
              </a:rPr>
              <a:t>To effectively utilize AI digital textbooks in English education, it is necessary to refer to general instructional models, and </a:t>
            </a:r>
            <a:r>
              <a:rPr lang="en-US" altLang="ko-KR" sz="2400" dirty="0">
                <a:solidFill>
                  <a:srgbClr val="EE0000"/>
                </a:solidFill>
                <a:ea typeface="Pretendard SemiBold" panose="02000703000000020004" pitchFamily="2" charset="-127"/>
              </a:rPr>
              <a:t>selectively apply their functions </a:t>
            </a:r>
            <a:r>
              <a:rPr lang="en-US" altLang="ko-KR" sz="2400" dirty="0">
                <a:solidFill>
                  <a:srgbClr val="231C1A"/>
                </a:solidFill>
                <a:ea typeface="Pretendard SemiBold" panose="02000703000000020004" pitchFamily="2" charset="-127"/>
              </a:rPr>
              <a:t>during pre-learning, classroom instruction, and review, based on learning goals and student needs.</a:t>
            </a:r>
          </a:p>
        </p:txBody>
      </p:sp>
    </p:spTree>
    <p:extLst>
      <p:ext uri="{BB962C8B-B14F-4D97-AF65-F5344CB8AC3E}">
        <p14:creationId xmlns:p14="http://schemas.microsoft.com/office/powerpoint/2010/main" val="3816880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753D81-BDD6-E0F3-0AD3-D0C15C295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B10526BA-9E3B-DA6D-F168-1E9C35CE2929}"/>
              </a:ext>
            </a:extLst>
          </p:cNvPr>
          <p:cNvSpPr/>
          <p:nvPr/>
        </p:nvSpPr>
        <p:spPr>
          <a:xfrm>
            <a:off x="0" y="267587"/>
            <a:ext cx="12192000" cy="541020"/>
          </a:xfrm>
          <a:prstGeom prst="roundRect">
            <a:avLst>
              <a:gd name="adj" fmla="val 0"/>
            </a:avLst>
          </a:prstGeom>
          <a:gradFill>
            <a:gsLst>
              <a:gs pos="22000">
                <a:srgbClr val="DDB08E"/>
              </a:gs>
              <a:gs pos="100000">
                <a:srgbClr val="DDB08E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2000" rIns="0" bIns="0" rtlCol="0" anchor="ctr"/>
          <a:lstStyle/>
          <a:p>
            <a:pPr indent="84138">
              <a:lnSpc>
                <a:spcPct val="80000"/>
              </a:lnSpc>
            </a:pPr>
            <a:r>
              <a:rPr lang="en-US" altLang="ko-KR" sz="2400" spc="-50" dirty="0">
                <a:solidFill>
                  <a:srgbClr val="231C1A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rPr>
              <a:t>AIDT?</a:t>
            </a:r>
            <a:endParaRPr lang="fr-FR" altLang="ko-KR" sz="2400" spc="-50" dirty="0">
              <a:solidFill>
                <a:srgbClr val="231C1A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FF4D275C-1F59-3FF1-E9D3-F58B47730832}"/>
              </a:ext>
            </a:extLst>
          </p:cNvPr>
          <p:cNvGrpSpPr/>
          <p:nvPr/>
        </p:nvGrpSpPr>
        <p:grpSpPr>
          <a:xfrm>
            <a:off x="214138" y="389875"/>
            <a:ext cx="381736" cy="330628"/>
            <a:chOff x="214138" y="389875"/>
            <a:chExt cx="381736" cy="330628"/>
          </a:xfrm>
        </p:grpSpPr>
        <p:sp>
          <p:nvSpPr>
            <p:cNvPr id="10" name="자유형: 도형 9">
              <a:extLst>
                <a:ext uri="{FF2B5EF4-FFF2-40B4-BE49-F238E27FC236}">
                  <a16:creationId xmlns:a16="http://schemas.microsoft.com/office/drawing/2014/main" id="{703A17ED-1DBA-4367-B838-8F9B588BBA18}"/>
                </a:ext>
              </a:extLst>
            </p:cNvPr>
            <p:cNvSpPr/>
            <p:nvPr/>
          </p:nvSpPr>
          <p:spPr>
            <a:xfrm>
              <a:off x="214138" y="389875"/>
              <a:ext cx="381736" cy="330628"/>
            </a:xfrm>
            <a:custGeom>
              <a:avLst/>
              <a:gdLst>
                <a:gd name="connsiteX0" fmla="*/ 345544 w 381736"/>
                <a:gd name="connsiteY0" fmla="*/ 0 h 330628"/>
                <a:gd name="connsiteX1" fmla="*/ 36203 w 381736"/>
                <a:gd name="connsiteY1" fmla="*/ 0 h 330628"/>
                <a:gd name="connsiteX2" fmla="*/ 0 w 381736"/>
                <a:gd name="connsiteY2" fmla="*/ 36203 h 330628"/>
                <a:gd name="connsiteX3" fmla="*/ 0 w 381736"/>
                <a:gd name="connsiteY3" fmla="*/ 233930 h 330628"/>
                <a:gd name="connsiteX4" fmla="*/ 36203 w 381736"/>
                <a:gd name="connsiteY4" fmla="*/ 270133 h 330628"/>
                <a:gd name="connsiteX5" fmla="*/ 113961 w 381736"/>
                <a:gd name="connsiteY5" fmla="*/ 270133 h 330628"/>
                <a:gd name="connsiteX6" fmla="*/ 210284 w 381736"/>
                <a:gd name="connsiteY6" fmla="*/ 330629 h 330628"/>
                <a:gd name="connsiteX7" fmla="*/ 186003 w 381736"/>
                <a:gd name="connsiteY7" fmla="*/ 270133 h 330628"/>
                <a:gd name="connsiteX8" fmla="*/ 345533 w 381736"/>
                <a:gd name="connsiteY8" fmla="*/ 270133 h 330628"/>
                <a:gd name="connsiteX9" fmla="*/ 381737 w 381736"/>
                <a:gd name="connsiteY9" fmla="*/ 233930 h 330628"/>
                <a:gd name="connsiteX10" fmla="*/ 381737 w 381736"/>
                <a:gd name="connsiteY10" fmla="*/ 36203 h 330628"/>
                <a:gd name="connsiteX11" fmla="*/ 345533 w 381736"/>
                <a:gd name="connsiteY11" fmla="*/ 0 h 33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1736" h="330628">
                  <a:moveTo>
                    <a:pt x="345544" y="0"/>
                  </a:moveTo>
                  <a:lnTo>
                    <a:pt x="36203" y="0"/>
                  </a:lnTo>
                  <a:cubicBezTo>
                    <a:pt x="16209" y="0"/>
                    <a:pt x="0" y="16209"/>
                    <a:pt x="0" y="36203"/>
                  </a:cubicBezTo>
                  <a:lnTo>
                    <a:pt x="0" y="233930"/>
                  </a:lnTo>
                  <a:cubicBezTo>
                    <a:pt x="0" y="253924"/>
                    <a:pt x="16209" y="270133"/>
                    <a:pt x="36203" y="270133"/>
                  </a:cubicBezTo>
                  <a:lnTo>
                    <a:pt x="113961" y="270133"/>
                  </a:lnTo>
                  <a:lnTo>
                    <a:pt x="210284" y="330629"/>
                  </a:lnTo>
                  <a:lnTo>
                    <a:pt x="186003" y="270133"/>
                  </a:lnTo>
                  <a:lnTo>
                    <a:pt x="345533" y="270133"/>
                  </a:lnTo>
                  <a:cubicBezTo>
                    <a:pt x="365528" y="270133"/>
                    <a:pt x="381737" y="253924"/>
                    <a:pt x="381737" y="233930"/>
                  </a:cubicBezTo>
                  <a:lnTo>
                    <a:pt x="381737" y="36203"/>
                  </a:lnTo>
                  <a:cubicBezTo>
                    <a:pt x="381737" y="16209"/>
                    <a:pt x="365528" y="0"/>
                    <a:pt x="345533" y="0"/>
                  </a:cubicBezTo>
                  <a:close/>
                </a:path>
              </a:pathLst>
            </a:custGeom>
            <a:solidFill>
              <a:srgbClr val="964836"/>
            </a:solidFill>
            <a:ln w="10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grpSp>
          <p:nvGrpSpPr>
            <p:cNvPr id="11" name="그래픽 6">
              <a:extLst>
                <a:ext uri="{FF2B5EF4-FFF2-40B4-BE49-F238E27FC236}">
                  <a16:creationId xmlns:a16="http://schemas.microsoft.com/office/drawing/2014/main" id="{D68F52FC-BF82-862D-2ED1-A45F1179A6D0}"/>
                </a:ext>
              </a:extLst>
            </p:cNvPr>
            <p:cNvGrpSpPr/>
            <p:nvPr/>
          </p:nvGrpSpPr>
          <p:grpSpPr>
            <a:xfrm>
              <a:off x="272600" y="468198"/>
              <a:ext cx="264820" cy="113494"/>
              <a:chOff x="269939" y="467058"/>
              <a:chExt cx="270143" cy="115775"/>
            </a:xfrm>
            <a:solidFill>
              <a:srgbClr val="ECD4C2"/>
            </a:solidFill>
          </p:grpSpPr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A4617A37-2DDD-EFCA-89D5-3F3E5D486FA3}"/>
                  </a:ext>
                </a:extLst>
              </p:cNvPr>
              <p:cNvSpPr/>
              <p:nvPr/>
            </p:nvSpPr>
            <p:spPr>
              <a:xfrm>
                <a:off x="269939" y="467058"/>
                <a:ext cx="270143" cy="35462"/>
              </a:xfrm>
              <a:custGeom>
                <a:avLst/>
                <a:gdLst>
                  <a:gd name="connsiteX0" fmla="*/ 0 w 270143"/>
                  <a:gd name="connsiteY0" fmla="*/ 0 h 35462"/>
                  <a:gd name="connsiteX1" fmla="*/ 270143 w 270143"/>
                  <a:gd name="connsiteY1" fmla="*/ 0 h 35462"/>
                  <a:gd name="connsiteX2" fmla="*/ 270143 w 270143"/>
                  <a:gd name="connsiteY2" fmla="*/ 35463 h 35462"/>
                  <a:gd name="connsiteX3" fmla="*/ 0 w 270143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143" h="35462">
                    <a:moveTo>
                      <a:pt x="0" y="0"/>
                    </a:moveTo>
                    <a:lnTo>
                      <a:pt x="270143" y="0"/>
                    </a:lnTo>
                    <a:lnTo>
                      <a:pt x="270143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ED78B924-3E66-57F2-8714-7A96B38F9F54}"/>
                  </a:ext>
                </a:extLst>
              </p:cNvPr>
              <p:cNvSpPr/>
              <p:nvPr/>
            </p:nvSpPr>
            <p:spPr>
              <a:xfrm>
                <a:off x="269939" y="547371"/>
                <a:ext cx="160625" cy="35462"/>
              </a:xfrm>
              <a:custGeom>
                <a:avLst/>
                <a:gdLst>
                  <a:gd name="connsiteX0" fmla="*/ 0 w 160625"/>
                  <a:gd name="connsiteY0" fmla="*/ 0 h 35462"/>
                  <a:gd name="connsiteX1" fmla="*/ 160626 w 160625"/>
                  <a:gd name="connsiteY1" fmla="*/ 0 h 35462"/>
                  <a:gd name="connsiteX2" fmla="*/ 160626 w 160625"/>
                  <a:gd name="connsiteY2" fmla="*/ 35463 h 35462"/>
                  <a:gd name="connsiteX3" fmla="*/ 0 w 160625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625" h="35462">
                    <a:moveTo>
                      <a:pt x="0" y="0"/>
                    </a:moveTo>
                    <a:lnTo>
                      <a:pt x="160626" y="0"/>
                    </a:lnTo>
                    <a:lnTo>
                      <a:pt x="160626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2528D81C-C708-A4C4-B81A-54899F13D29E}"/>
                  </a:ext>
                </a:extLst>
              </p:cNvPr>
              <p:cNvSpPr/>
              <p:nvPr/>
            </p:nvSpPr>
            <p:spPr>
              <a:xfrm>
                <a:off x="459770" y="547371"/>
                <a:ext cx="80312" cy="35462"/>
              </a:xfrm>
              <a:custGeom>
                <a:avLst/>
                <a:gdLst>
                  <a:gd name="connsiteX0" fmla="*/ 0 w 80312"/>
                  <a:gd name="connsiteY0" fmla="*/ 0 h 35462"/>
                  <a:gd name="connsiteX1" fmla="*/ 80313 w 80312"/>
                  <a:gd name="connsiteY1" fmla="*/ 0 h 35462"/>
                  <a:gd name="connsiteX2" fmla="*/ 80313 w 80312"/>
                  <a:gd name="connsiteY2" fmla="*/ 35463 h 35462"/>
                  <a:gd name="connsiteX3" fmla="*/ 0 w 80312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312" h="35462">
                    <a:moveTo>
                      <a:pt x="0" y="0"/>
                    </a:moveTo>
                    <a:lnTo>
                      <a:pt x="80313" y="0"/>
                    </a:lnTo>
                    <a:lnTo>
                      <a:pt x="80313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FDE09D7-3401-B57A-BD8A-762D6492CD72}"/>
              </a:ext>
            </a:extLst>
          </p:cNvPr>
          <p:cNvSpPr txBox="1"/>
          <p:nvPr/>
        </p:nvSpPr>
        <p:spPr>
          <a:xfrm>
            <a:off x="806956" y="1587432"/>
            <a:ext cx="9714023" cy="473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27000" algn="just" fontAlgn="base" latinLnBrk="1">
              <a:lnSpc>
                <a:spcPct val="160000"/>
              </a:lnSpc>
              <a:spcAft>
                <a:spcPts val="1000"/>
              </a:spcAft>
            </a:pPr>
            <a:endParaRPr lang="en-US" altLang="ko-KR" sz="1800" kern="100" spc="0" dirty="0">
              <a:solidFill>
                <a:srgbClr val="000000"/>
              </a:solidFill>
              <a:effectLst/>
              <a:latin typeface="맑은 고딕" panose="020B0503020000020004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5BA077-E2C0-8229-2C81-ABDE74C843C0}"/>
              </a:ext>
            </a:extLst>
          </p:cNvPr>
          <p:cNvSpPr txBox="1"/>
          <p:nvPr/>
        </p:nvSpPr>
        <p:spPr>
          <a:xfrm>
            <a:off x="684213" y="1106310"/>
            <a:ext cx="10910911" cy="4195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127000" algn="just" fontAlgn="base" latinLnBrk="1">
              <a:lnSpc>
                <a:spcPct val="160000"/>
              </a:lnSpc>
              <a:spcAft>
                <a:spcPts val="1000"/>
              </a:spcAft>
            </a:pPr>
            <a:r>
              <a:rPr lang="en-US" altLang="ko-KR" sz="2400" b="1" kern="100" spc="-60" dirty="0">
                <a:solidFill>
                  <a:srgbClr val="EE0000"/>
                </a:solidFill>
                <a:effectLst/>
                <a:latin typeface="바탕체" panose="02030609000101010101" pitchFamily="17" charset="-127"/>
                <a:ea typeface="바탕체" panose="02030609000101010101" pitchFamily="17" charset="-127"/>
              </a:rPr>
              <a:t>Learning Analytics </a:t>
            </a:r>
          </a:p>
          <a:p>
            <a:pPr marL="0" marR="0" indent="127000" algn="just" fontAlgn="base" latinLnBrk="1">
              <a:lnSpc>
                <a:spcPct val="160000"/>
              </a:lnSpc>
              <a:spcAft>
                <a:spcPts val="1000"/>
              </a:spcAft>
            </a:pPr>
            <a:r>
              <a:rPr lang="en-US" altLang="ko-KR" sz="2400" kern="100" spc="-60" dirty="0">
                <a:solidFill>
                  <a:srgbClr val="000000"/>
                </a:solidFill>
                <a:latin typeface="바탕체" panose="02030609000101010101" pitchFamily="17" charset="-127"/>
                <a:ea typeface="바탕체" panose="02030609000101010101" pitchFamily="17" charset="-127"/>
              </a:rPr>
              <a:t> 	-</a:t>
            </a:r>
            <a:r>
              <a:rPr lang="en-US" altLang="ko-KR" sz="2400" kern="100" spc="-60" dirty="0">
                <a:solidFill>
                  <a:srgbClr val="000000"/>
                </a:solidFill>
                <a:effectLst/>
                <a:latin typeface="바탕체" panose="02030609000101010101" pitchFamily="17" charset="-127"/>
                <a:ea typeface="바탕체" panose="02030609000101010101" pitchFamily="17" charset="-127"/>
              </a:rPr>
              <a:t>learning diagnostics and analytics)</a:t>
            </a:r>
          </a:p>
          <a:p>
            <a:pPr indent="127000" algn="just" fontAlgn="base">
              <a:lnSpc>
                <a:spcPct val="160000"/>
              </a:lnSpc>
              <a:spcAft>
                <a:spcPts val="1000"/>
              </a:spcAft>
            </a:pPr>
            <a:r>
              <a:rPr lang="en-US" altLang="ko-KR" sz="2400" b="1" kern="100" spc="-60" dirty="0">
                <a:solidFill>
                  <a:srgbClr val="EE0000"/>
                </a:solidFill>
                <a:effectLst/>
                <a:latin typeface="바탕체" panose="02030609000101010101" pitchFamily="17" charset="-127"/>
                <a:ea typeface="바탕체" panose="02030609000101010101" pitchFamily="17" charset="-127"/>
              </a:rPr>
              <a:t>Adaptive Learning </a:t>
            </a:r>
          </a:p>
          <a:p>
            <a:pPr indent="127000" algn="just" fontAlgn="base">
              <a:lnSpc>
                <a:spcPct val="160000"/>
              </a:lnSpc>
              <a:spcAft>
                <a:spcPts val="1000"/>
              </a:spcAft>
            </a:pPr>
            <a:r>
              <a:rPr lang="en-US" altLang="ko-KR" sz="2400" kern="100" spc="-60" dirty="0">
                <a:solidFill>
                  <a:srgbClr val="000000"/>
                </a:solidFill>
                <a:latin typeface="바탕체" panose="02030609000101010101" pitchFamily="17" charset="-127"/>
                <a:ea typeface="바탕체" panose="02030609000101010101" pitchFamily="17" charset="-127"/>
              </a:rPr>
              <a:t>	- </a:t>
            </a:r>
            <a:r>
              <a:rPr lang="en-US" altLang="ko-KR" sz="2400" kern="100" spc="-60" dirty="0">
                <a:solidFill>
                  <a:srgbClr val="000000"/>
                </a:solidFill>
                <a:effectLst/>
                <a:latin typeface="바탕체" panose="02030609000101010101" pitchFamily="17" charset="-127"/>
                <a:ea typeface="바탕체" panose="02030609000101010101" pitchFamily="17" charset="-127"/>
              </a:rPr>
              <a:t>personalized learning that reflects each student's level and pace</a:t>
            </a:r>
          </a:p>
          <a:p>
            <a:pPr indent="127000" algn="just" fontAlgn="base">
              <a:lnSpc>
                <a:spcPct val="160000"/>
              </a:lnSpc>
              <a:spcAft>
                <a:spcPts val="1000"/>
              </a:spcAft>
            </a:pPr>
            <a:r>
              <a:rPr lang="en-US" altLang="ko-KR" sz="2400" b="1" kern="100" spc="-60" dirty="0">
                <a:solidFill>
                  <a:srgbClr val="EE0000"/>
                </a:solidFill>
                <a:latin typeface="바탕체" panose="02030609000101010101" pitchFamily="17" charset="-127"/>
                <a:ea typeface="바탕체" panose="02030609000101010101" pitchFamily="17" charset="-127"/>
              </a:rPr>
              <a:t>Human-Centered Design </a:t>
            </a:r>
          </a:p>
          <a:p>
            <a:pPr indent="127000" algn="just" fontAlgn="base">
              <a:lnSpc>
                <a:spcPct val="160000"/>
              </a:lnSpc>
              <a:spcAft>
                <a:spcPts val="1000"/>
              </a:spcAft>
            </a:pPr>
            <a:r>
              <a:rPr lang="en-US" altLang="ko-KR" sz="2400" kern="100" spc="-60" dirty="0">
                <a:solidFill>
                  <a:srgbClr val="000000"/>
                </a:solidFill>
                <a:latin typeface="바탕체" panose="02030609000101010101" pitchFamily="17" charset="-127"/>
                <a:ea typeface="바탕체" panose="02030609000101010101" pitchFamily="17" charset="-127"/>
              </a:rPr>
              <a:t>	-</a:t>
            </a:r>
            <a:r>
              <a:rPr lang="en-US" altLang="ko-KR" sz="2400" kern="100" spc="-60" dirty="0">
                <a:solidFill>
                  <a:srgbClr val="000000"/>
                </a:solidFill>
                <a:effectLst/>
                <a:latin typeface="바탕체" panose="02030609000101010101" pitchFamily="17" charset="-127"/>
                <a:ea typeface="바탕체" panose="02030609000101010101" pitchFamily="17" charset="-127"/>
              </a:rPr>
              <a:t>learning courseware designed from the student's perspective</a:t>
            </a:r>
            <a:endParaRPr lang="en-US" altLang="ko-KR" sz="2400" kern="100" spc="0" dirty="0">
              <a:solidFill>
                <a:srgbClr val="000000"/>
              </a:solidFill>
              <a:effectLst/>
              <a:latin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43542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E3ED0-2845-30F0-A88C-BD6BDD9B42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F4AE325A-F34D-445F-06FC-9B73EAEC2DD4}"/>
              </a:ext>
            </a:extLst>
          </p:cNvPr>
          <p:cNvSpPr/>
          <p:nvPr/>
        </p:nvSpPr>
        <p:spPr>
          <a:xfrm>
            <a:off x="0" y="267587"/>
            <a:ext cx="12192000" cy="541020"/>
          </a:xfrm>
          <a:prstGeom prst="roundRect">
            <a:avLst>
              <a:gd name="adj" fmla="val 0"/>
            </a:avLst>
          </a:prstGeom>
          <a:gradFill>
            <a:gsLst>
              <a:gs pos="22000">
                <a:srgbClr val="DDB08E"/>
              </a:gs>
              <a:gs pos="100000">
                <a:srgbClr val="DDB08E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2000" rIns="0" bIns="0" rtlCol="0" anchor="ctr"/>
          <a:lstStyle/>
          <a:p>
            <a:pPr indent="84138">
              <a:lnSpc>
                <a:spcPct val="80000"/>
              </a:lnSpc>
            </a:pPr>
            <a:r>
              <a:rPr lang="en-US" altLang="ko-KR" sz="2400" spc="-50">
                <a:solidFill>
                  <a:srgbClr val="231C1A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rPr>
              <a:t>Personalized training with AI</a:t>
            </a:r>
            <a:endParaRPr lang="fr-FR" altLang="ko-KR" sz="2400" spc="-50" dirty="0">
              <a:solidFill>
                <a:srgbClr val="231C1A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5EDAADDA-B497-FB51-B01D-20F08F843F09}"/>
              </a:ext>
            </a:extLst>
          </p:cNvPr>
          <p:cNvGrpSpPr/>
          <p:nvPr/>
        </p:nvGrpSpPr>
        <p:grpSpPr>
          <a:xfrm>
            <a:off x="214138" y="389875"/>
            <a:ext cx="381736" cy="330628"/>
            <a:chOff x="214138" y="389875"/>
            <a:chExt cx="381736" cy="330628"/>
          </a:xfrm>
        </p:grpSpPr>
        <p:sp>
          <p:nvSpPr>
            <p:cNvPr id="10" name="자유형: 도형 9">
              <a:extLst>
                <a:ext uri="{FF2B5EF4-FFF2-40B4-BE49-F238E27FC236}">
                  <a16:creationId xmlns:a16="http://schemas.microsoft.com/office/drawing/2014/main" id="{68164D8E-958B-1DF6-9CB7-86D03295D554}"/>
                </a:ext>
              </a:extLst>
            </p:cNvPr>
            <p:cNvSpPr/>
            <p:nvPr/>
          </p:nvSpPr>
          <p:spPr>
            <a:xfrm>
              <a:off x="214138" y="389875"/>
              <a:ext cx="381736" cy="330628"/>
            </a:xfrm>
            <a:custGeom>
              <a:avLst/>
              <a:gdLst>
                <a:gd name="connsiteX0" fmla="*/ 345544 w 381736"/>
                <a:gd name="connsiteY0" fmla="*/ 0 h 330628"/>
                <a:gd name="connsiteX1" fmla="*/ 36203 w 381736"/>
                <a:gd name="connsiteY1" fmla="*/ 0 h 330628"/>
                <a:gd name="connsiteX2" fmla="*/ 0 w 381736"/>
                <a:gd name="connsiteY2" fmla="*/ 36203 h 330628"/>
                <a:gd name="connsiteX3" fmla="*/ 0 w 381736"/>
                <a:gd name="connsiteY3" fmla="*/ 233930 h 330628"/>
                <a:gd name="connsiteX4" fmla="*/ 36203 w 381736"/>
                <a:gd name="connsiteY4" fmla="*/ 270133 h 330628"/>
                <a:gd name="connsiteX5" fmla="*/ 113961 w 381736"/>
                <a:gd name="connsiteY5" fmla="*/ 270133 h 330628"/>
                <a:gd name="connsiteX6" fmla="*/ 210284 w 381736"/>
                <a:gd name="connsiteY6" fmla="*/ 330629 h 330628"/>
                <a:gd name="connsiteX7" fmla="*/ 186003 w 381736"/>
                <a:gd name="connsiteY7" fmla="*/ 270133 h 330628"/>
                <a:gd name="connsiteX8" fmla="*/ 345533 w 381736"/>
                <a:gd name="connsiteY8" fmla="*/ 270133 h 330628"/>
                <a:gd name="connsiteX9" fmla="*/ 381737 w 381736"/>
                <a:gd name="connsiteY9" fmla="*/ 233930 h 330628"/>
                <a:gd name="connsiteX10" fmla="*/ 381737 w 381736"/>
                <a:gd name="connsiteY10" fmla="*/ 36203 h 330628"/>
                <a:gd name="connsiteX11" fmla="*/ 345533 w 381736"/>
                <a:gd name="connsiteY11" fmla="*/ 0 h 33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1736" h="330628">
                  <a:moveTo>
                    <a:pt x="345544" y="0"/>
                  </a:moveTo>
                  <a:lnTo>
                    <a:pt x="36203" y="0"/>
                  </a:lnTo>
                  <a:cubicBezTo>
                    <a:pt x="16209" y="0"/>
                    <a:pt x="0" y="16209"/>
                    <a:pt x="0" y="36203"/>
                  </a:cubicBezTo>
                  <a:lnTo>
                    <a:pt x="0" y="233930"/>
                  </a:lnTo>
                  <a:cubicBezTo>
                    <a:pt x="0" y="253924"/>
                    <a:pt x="16209" y="270133"/>
                    <a:pt x="36203" y="270133"/>
                  </a:cubicBezTo>
                  <a:lnTo>
                    <a:pt x="113961" y="270133"/>
                  </a:lnTo>
                  <a:lnTo>
                    <a:pt x="210284" y="330629"/>
                  </a:lnTo>
                  <a:lnTo>
                    <a:pt x="186003" y="270133"/>
                  </a:lnTo>
                  <a:lnTo>
                    <a:pt x="345533" y="270133"/>
                  </a:lnTo>
                  <a:cubicBezTo>
                    <a:pt x="365528" y="270133"/>
                    <a:pt x="381737" y="253924"/>
                    <a:pt x="381737" y="233930"/>
                  </a:cubicBezTo>
                  <a:lnTo>
                    <a:pt x="381737" y="36203"/>
                  </a:lnTo>
                  <a:cubicBezTo>
                    <a:pt x="381737" y="16209"/>
                    <a:pt x="365528" y="0"/>
                    <a:pt x="345533" y="0"/>
                  </a:cubicBezTo>
                  <a:close/>
                </a:path>
              </a:pathLst>
            </a:custGeom>
            <a:solidFill>
              <a:srgbClr val="964836"/>
            </a:solidFill>
            <a:ln w="10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grpSp>
          <p:nvGrpSpPr>
            <p:cNvPr id="11" name="그래픽 6">
              <a:extLst>
                <a:ext uri="{FF2B5EF4-FFF2-40B4-BE49-F238E27FC236}">
                  <a16:creationId xmlns:a16="http://schemas.microsoft.com/office/drawing/2014/main" id="{1580435A-7404-E649-2EBB-EB907CB51BF1}"/>
                </a:ext>
              </a:extLst>
            </p:cNvPr>
            <p:cNvGrpSpPr/>
            <p:nvPr/>
          </p:nvGrpSpPr>
          <p:grpSpPr>
            <a:xfrm>
              <a:off x="272600" y="468198"/>
              <a:ext cx="264820" cy="113494"/>
              <a:chOff x="269939" y="467058"/>
              <a:chExt cx="270143" cy="115775"/>
            </a:xfrm>
            <a:solidFill>
              <a:srgbClr val="ECD4C2"/>
            </a:solidFill>
          </p:grpSpPr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01D9B281-B3AD-23B3-FF65-4775ED7DF1E0}"/>
                  </a:ext>
                </a:extLst>
              </p:cNvPr>
              <p:cNvSpPr/>
              <p:nvPr/>
            </p:nvSpPr>
            <p:spPr>
              <a:xfrm>
                <a:off x="269939" y="467058"/>
                <a:ext cx="270143" cy="35462"/>
              </a:xfrm>
              <a:custGeom>
                <a:avLst/>
                <a:gdLst>
                  <a:gd name="connsiteX0" fmla="*/ 0 w 270143"/>
                  <a:gd name="connsiteY0" fmla="*/ 0 h 35462"/>
                  <a:gd name="connsiteX1" fmla="*/ 270143 w 270143"/>
                  <a:gd name="connsiteY1" fmla="*/ 0 h 35462"/>
                  <a:gd name="connsiteX2" fmla="*/ 270143 w 270143"/>
                  <a:gd name="connsiteY2" fmla="*/ 35463 h 35462"/>
                  <a:gd name="connsiteX3" fmla="*/ 0 w 270143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143" h="35462">
                    <a:moveTo>
                      <a:pt x="0" y="0"/>
                    </a:moveTo>
                    <a:lnTo>
                      <a:pt x="270143" y="0"/>
                    </a:lnTo>
                    <a:lnTo>
                      <a:pt x="270143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6C568043-AE08-5D0C-3E15-94F64925A5D7}"/>
                  </a:ext>
                </a:extLst>
              </p:cNvPr>
              <p:cNvSpPr/>
              <p:nvPr/>
            </p:nvSpPr>
            <p:spPr>
              <a:xfrm>
                <a:off x="269939" y="547371"/>
                <a:ext cx="160625" cy="35462"/>
              </a:xfrm>
              <a:custGeom>
                <a:avLst/>
                <a:gdLst>
                  <a:gd name="connsiteX0" fmla="*/ 0 w 160625"/>
                  <a:gd name="connsiteY0" fmla="*/ 0 h 35462"/>
                  <a:gd name="connsiteX1" fmla="*/ 160626 w 160625"/>
                  <a:gd name="connsiteY1" fmla="*/ 0 h 35462"/>
                  <a:gd name="connsiteX2" fmla="*/ 160626 w 160625"/>
                  <a:gd name="connsiteY2" fmla="*/ 35463 h 35462"/>
                  <a:gd name="connsiteX3" fmla="*/ 0 w 160625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625" h="35462">
                    <a:moveTo>
                      <a:pt x="0" y="0"/>
                    </a:moveTo>
                    <a:lnTo>
                      <a:pt x="160626" y="0"/>
                    </a:lnTo>
                    <a:lnTo>
                      <a:pt x="160626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9FE4765E-64DC-8B3F-C6A6-D1DF3F5513F6}"/>
                  </a:ext>
                </a:extLst>
              </p:cNvPr>
              <p:cNvSpPr/>
              <p:nvPr/>
            </p:nvSpPr>
            <p:spPr>
              <a:xfrm>
                <a:off x="459770" y="547371"/>
                <a:ext cx="80312" cy="35462"/>
              </a:xfrm>
              <a:custGeom>
                <a:avLst/>
                <a:gdLst>
                  <a:gd name="connsiteX0" fmla="*/ 0 w 80312"/>
                  <a:gd name="connsiteY0" fmla="*/ 0 h 35462"/>
                  <a:gd name="connsiteX1" fmla="*/ 80313 w 80312"/>
                  <a:gd name="connsiteY1" fmla="*/ 0 h 35462"/>
                  <a:gd name="connsiteX2" fmla="*/ 80313 w 80312"/>
                  <a:gd name="connsiteY2" fmla="*/ 35463 h 35462"/>
                  <a:gd name="connsiteX3" fmla="*/ 0 w 80312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312" h="35462">
                    <a:moveTo>
                      <a:pt x="0" y="0"/>
                    </a:moveTo>
                    <a:lnTo>
                      <a:pt x="80313" y="0"/>
                    </a:lnTo>
                    <a:lnTo>
                      <a:pt x="80313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47E5AB1C-11D6-3D6E-A6F4-5A7D21E5D793}"/>
              </a:ext>
            </a:extLst>
          </p:cNvPr>
          <p:cNvGrpSpPr/>
          <p:nvPr/>
        </p:nvGrpSpPr>
        <p:grpSpPr>
          <a:xfrm>
            <a:off x="676834" y="918375"/>
            <a:ext cx="8731117" cy="400110"/>
            <a:chOff x="643984" y="1481079"/>
            <a:chExt cx="8731117" cy="4001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867A1B8-058D-58FA-4CA2-35DE3CB0DDB3}"/>
                </a:ext>
              </a:extLst>
            </p:cNvPr>
            <p:cNvSpPr txBox="1"/>
            <p:nvPr/>
          </p:nvSpPr>
          <p:spPr>
            <a:xfrm>
              <a:off x="869205" y="1481079"/>
              <a:ext cx="85058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>
                  <a:solidFill>
                    <a:srgbClr val="231C1A"/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</a:rPr>
                <a:t>There are various indicators in the learning path.</a:t>
              </a:r>
              <a:endParaRPr lang="ko-KR" altLang="en-US" sz="2000" dirty="0">
                <a:solidFill>
                  <a:srgbClr val="231C1A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endParaRPr>
            </a:p>
          </p:txBody>
        </p:sp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792AEC5C-502F-8D8A-4E55-57FEA9716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984" y="1571405"/>
              <a:ext cx="260244" cy="219459"/>
            </a:xfrm>
            <a:prstGeom prst="rect">
              <a:avLst/>
            </a:prstGeom>
          </p:spPr>
        </p:pic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4965BEAC-B68D-EFBF-913F-11ABC9792C0C}"/>
              </a:ext>
            </a:extLst>
          </p:cNvPr>
          <p:cNvGrpSpPr/>
          <p:nvPr/>
        </p:nvGrpSpPr>
        <p:grpSpPr>
          <a:xfrm>
            <a:off x="676834" y="1334730"/>
            <a:ext cx="7971866" cy="400110"/>
            <a:chOff x="643984" y="1481079"/>
            <a:chExt cx="7971866" cy="40011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3A3BF69-5481-34C3-AB67-596438784462}"/>
                </a:ext>
              </a:extLst>
            </p:cNvPr>
            <p:cNvSpPr txBox="1"/>
            <p:nvPr/>
          </p:nvSpPr>
          <p:spPr>
            <a:xfrm>
              <a:off x="869205" y="1481079"/>
              <a:ext cx="774664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>
                  <a:solidFill>
                    <a:srgbClr val="231C1A"/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</a:rPr>
                <a:t>AI identifies gaps and provides optimal learning paths.</a:t>
              </a:r>
              <a:endParaRPr lang="ko-KR" altLang="en-US" sz="2000" dirty="0">
                <a:solidFill>
                  <a:srgbClr val="231C1A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endParaRPr>
            </a:p>
          </p:txBody>
        </p:sp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46EEFAD1-22F5-6A77-0784-366E3A03A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984" y="1571405"/>
              <a:ext cx="260244" cy="219459"/>
            </a:xfrm>
            <a:prstGeom prst="rect">
              <a:avLst/>
            </a:prstGeom>
          </p:spPr>
        </p:pic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11A4CAEF-CED7-49C3-EBD0-141A5009DB42}"/>
              </a:ext>
            </a:extLst>
          </p:cNvPr>
          <p:cNvGrpSpPr/>
          <p:nvPr/>
        </p:nvGrpSpPr>
        <p:grpSpPr>
          <a:xfrm>
            <a:off x="676834" y="1734840"/>
            <a:ext cx="8731117" cy="707886"/>
            <a:chOff x="643984" y="1481079"/>
            <a:chExt cx="8731117" cy="70788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B7E6EE7-81C4-ACD3-04CE-1FD09835EDE9}"/>
                </a:ext>
              </a:extLst>
            </p:cNvPr>
            <p:cNvSpPr txBox="1"/>
            <p:nvPr/>
          </p:nvSpPr>
          <p:spPr>
            <a:xfrm>
              <a:off x="869205" y="1481079"/>
              <a:ext cx="85058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>
                  <a:solidFill>
                    <a:srgbClr val="231C1A"/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</a:rPr>
                <a:t>Students can learn their own customized learning with the optimal learning path provided by AI.</a:t>
              </a:r>
              <a:endParaRPr lang="ko-KR" altLang="en-US" sz="2000" dirty="0">
                <a:solidFill>
                  <a:srgbClr val="231C1A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endParaRPr>
            </a:p>
          </p:txBody>
        </p:sp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E6FCEB46-B949-78C5-7B69-9CCAC3350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984" y="1571405"/>
              <a:ext cx="260244" cy="219459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52439F7-1182-AE76-6C35-42FEED3C27E9}"/>
              </a:ext>
            </a:extLst>
          </p:cNvPr>
          <p:cNvSpPr txBox="1"/>
          <p:nvPr/>
        </p:nvSpPr>
        <p:spPr>
          <a:xfrm>
            <a:off x="160398" y="6372246"/>
            <a:ext cx="23952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spc="-100" dirty="0">
                <a:solidFill>
                  <a:srgbClr val="000008">
                    <a:alpha val="60000"/>
                  </a:srgb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출처 </a:t>
            </a:r>
            <a:r>
              <a:rPr lang="en-US" altLang="ko-KR" sz="1200" spc="-100" dirty="0">
                <a:solidFill>
                  <a:srgbClr val="000008">
                    <a:alpha val="60000"/>
                  </a:srgb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: https://brunch.co.kr/@nascar7/3</a:t>
            </a:r>
          </a:p>
        </p:txBody>
      </p:sp>
      <p:pic>
        <p:nvPicPr>
          <p:cNvPr id="21" name="그림 20" descr="스케치, 그림, 도표이(가) 표시된 사진&#10;&#10;자동 생성된 설명">
            <a:extLst>
              <a:ext uri="{FF2B5EF4-FFF2-40B4-BE49-F238E27FC236}">
                <a16:creationId xmlns:a16="http://schemas.microsoft.com/office/drawing/2014/main" id="{16FFCE27-FC37-86CA-4228-90624D872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475" y="2664931"/>
            <a:ext cx="5211696" cy="3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0" dir="2700000" algn="tl" rotWithShape="0">
              <a:srgbClr val="3A2C22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0090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4A373-214A-89A3-3EC5-F14D93013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7C8A6543-0586-11C5-FE36-C3AED2313E37}"/>
              </a:ext>
            </a:extLst>
          </p:cNvPr>
          <p:cNvSpPr/>
          <p:nvPr/>
        </p:nvSpPr>
        <p:spPr>
          <a:xfrm>
            <a:off x="0" y="267587"/>
            <a:ext cx="12192000" cy="541020"/>
          </a:xfrm>
          <a:prstGeom prst="roundRect">
            <a:avLst>
              <a:gd name="adj" fmla="val 0"/>
            </a:avLst>
          </a:prstGeom>
          <a:gradFill>
            <a:gsLst>
              <a:gs pos="22000">
                <a:srgbClr val="DDB08E"/>
              </a:gs>
              <a:gs pos="100000">
                <a:srgbClr val="DDB08E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2000" rIns="0" bIns="0" rtlCol="0" anchor="ctr"/>
          <a:lstStyle/>
          <a:p>
            <a:pPr indent="84138">
              <a:lnSpc>
                <a:spcPct val="80000"/>
              </a:lnSpc>
            </a:pPr>
            <a:r>
              <a:rPr lang="en-US" altLang="ko-KR" sz="2400" spc="-50" dirty="0">
                <a:solidFill>
                  <a:srgbClr val="231C1A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rPr>
              <a:t>AI Digital Textbook Key Features</a:t>
            </a: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1E9CF572-840F-C7DA-22F4-80D4FBB5C708}"/>
              </a:ext>
            </a:extLst>
          </p:cNvPr>
          <p:cNvGrpSpPr/>
          <p:nvPr/>
        </p:nvGrpSpPr>
        <p:grpSpPr>
          <a:xfrm>
            <a:off x="214138" y="389875"/>
            <a:ext cx="381736" cy="330628"/>
            <a:chOff x="214138" y="389875"/>
            <a:chExt cx="381736" cy="330628"/>
          </a:xfrm>
        </p:grpSpPr>
        <p:sp>
          <p:nvSpPr>
            <p:cNvPr id="21" name="자유형: 도형 20">
              <a:extLst>
                <a:ext uri="{FF2B5EF4-FFF2-40B4-BE49-F238E27FC236}">
                  <a16:creationId xmlns:a16="http://schemas.microsoft.com/office/drawing/2014/main" id="{B473D7BF-39C7-8391-213D-09F475F96F7D}"/>
                </a:ext>
              </a:extLst>
            </p:cNvPr>
            <p:cNvSpPr/>
            <p:nvPr/>
          </p:nvSpPr>
          <p:spPr>
            <a:xfrm>
              <a:off x="214138" y="389875"/>
              <a:ext cx="381736" cy="330628"/>
            </a:xfrm>
            <a:custGeom>
              <a:avLst/>
              <a:gdLst>
                <a:gd name="connsiteX0" fmla="*/ 345544 w 381736"/>
                <a:gd name="connsiteY0" fmla="*/ 0 h 330628"/>
                <a:gd name="connsiteX1" fmla="*/ 36203 w 381736"/>
                <a:gd name="connsiteY1" fmla="*/ 0 h 330628"/>
                <a:gd name="connsiteX2" fmla="*/ 0 w 381736"/>
                <a:gd name="connsiteY2" fmla="*/ 36203 h 330628"/>
                <a:gd name="connsiteX3" fmla="*/ 0 w 381736"/>
                <a:gd name="connsiteY3" fmla="*/ 233930 h 330628"/>
                <a:gd name="connsiteX4" fmla="*/ 36203 w 381736"/>
                <a:gd name="connsiteY4" fmla="*/ 270133 h 330628"/>
                <a:gd name="connsiteX5" fmla="*/ 113961 w 381736"/>
                <a:gd name="connsiteY5" fmla="*/ 270133 h 330628"/>
                <a:gd name="connsiteX6" fmla="*/ 210284 w 381736"/>
                <a:gd name="connsiteY6" fmla="*/ 330629 h 330628"/>
                <a:gd name="connsiteX7" fmla="*/ 186003 w 381736"/>
                <a:gd name="connsiteY7" fmla="*/ 270133 h 330628"/>
                <a:gd name="connsiteX8" fmla="*/ 345533 w 381736"/>
                <a:gd name="connsiteY8" fmla="*/ 270133 h 330628"/>
                <a:gd name="connsiteX9" fmla="*/ 381737 w 381736"/>
                <a:gd name="connsiteY9" fmla="*/ 233930 h 330628"/>
                <a:gd name="connsiteX10" fmla="*/ 381737 w 381736"/>
                <a:gd name="connsiteY10" fmla="*/ 36203 h 330628"/>
                <a:gd name="connsiteX11" fmla="*/ 345533 w 381736"/>
                <a:gd name="connsiteY11" fmla="*/ 0 h 33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1736" h="330628">
                  <a:moveTo>
                    <a:pt x="345544" y="0"/>
                  </a:moveTo>
                  <a:lnTo>
                    <a:pt x="36203" y="0"/>
                  </a:lnTo>
                  <a:cubicBezTo>
                    <a:pt x="16209" y="0"/>
                    <a:pt x="0" y="16209"/>
                    <a:pt x="0" y="36203"/>
                  </a:cubicBezTo>
                  <a:lnTo>
                    <a:pt x="0" y="233930"/>
                  </a:lnTo>
                  <a:cubicBezTo>
                    <a:pt x="0" y="253924"/>
                    <a:pt x="16209" y="270133"/>
                    <a:pt x="36203" y="270133"/>
                  </a:cubicBezTo>
                  <a:lnTo>
                    <a:pt x="113961" y="270133"/>
                  </a:lnTo>
                  <a:lnTo>
                    <a:pt x="210284" y="330629"/>
                  </a:lnTo>
                  <a:lnTo>
                    <a:pt x="186003" y="270133"/>
                  </a:lnTo>
                  <a:lnTo>
                    <a:pt x="345533" y="270133"/>
                  </a:lnTo>
                  <a:cubicBezTo>
                    <a:pt x="365528" y="270133"/>
                    <a:pt x="381737" y="253924"/>
                    <a:pt x="381737" y="233930"/>
                  </a:cubicBezTo>
                  <a:lnTo>
                    <a:pt x="381737" y="36203"/>
                  </a:lnTo>
                  <a:cubicBezTo>
                    <a:pt x="381737" y="16209"/>
                    <a:pt x="365528" y="0"/>
                    <a:pt x="345533" y="0"/>
                  </a:cubicBezTo>
                  <a:close/>
                </a:path>
              </a:pathLst>
            </a:custGeom>
            <a:solidFill>
              <a:srgbClr val="964836"/>
            </a:solidFill>
            <a:ln w="10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grpSp>
          <p:nvGrpSpPr>
            <p:cNvPr id="22" name="그래픽 6">
              <a:extLst>
                <a:ext uri="{FF2B5EF4-FFF2-40B4-BE49-F238E27FC236}">
                  <a16:creationId xmlns:a16="http://schemas.microsoft.com/office/drawing/2014/main" id="{7AF6B9C9-B055-6E62-C6E3-4338604F6478}"/>
                </a:ext>
              </a:extLst>
            </p:cNvPr>
            <p:cNvGrpSpPr/>
            <p:nvPr/>
          </p:nvGrpSpPr>
          <p:grpSpPr>
            <a:xfrm>
              <a:off x="272600" y="468198"/>
              <a:ext cx="264820" cy="113494"/>
              <a:chOff x="269939" y="467058"/>
              <a:chExt cx="270143" cy="115775"/>
            </a:xfrm>
            <a:solidFill>
              <a:srgbClr val="ECD4C2"/>
            </a:solidFill>
          </p:grpSpPr>
          <p:sp>
            <p:nvSpPr>
              <p:cNvPr id="24" name="자유형: 도형 23">
                <a:extLst>
                  <a:ext uri="{FF2B5EF4-FFF2-40B4-BE49-F238E27FC236}">
                    <a16:creationId xmlns:a16="http://schemas.microsoft.com/office/drawing/2014/main" id="{A33AB3F2-094F-4E32-B3A4-B1C09FCF9AE9}"/>
                  </a:ext>
                </a:extLst>
              </p:cNvPr>
              <p:cNvSpPr/>
              <p:nvPr/>
            </p:nvSpPr>
            <p:spPr>
              <a:xfrm>
                <a:off x="269939" y="467058"/>
                <a:ext cx="270143" cy="35462"/>
              </a:xfrm>
              <a:custGeom>
                <a:avLst/>
                <a:gdLst>
                  <a:gd name="connsiteX0" fmla="*/ 0 w 270143"/>
                  <a:gd name="connsiteY0" fmla="*/ 0 h 35462"/>
                  <a:gd name="connsiteX1" fmla="*/ 270143 w 270143"/>
                  <a:gd name="connsiteY1" fmla="*/ 0 h 35462"/>
                  <a:gd name="connsiteX2" fmla="*/ 270143 w 270143"/>
                  <a:gd name="connsiteY2" fmla="*/ 35463 h 35462"/>
                  <a:gd name="connsiteX3" fmla="*/ 0 w 270143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143" h="35462">
                    <a:moveTo>
                      <a:pt x="0" y="0"/>
                    </a:moveTo>
                    <a:lnTo>
                      <a:pt x="270143" y="0"/>
                    </a:lnTo>
                    <a:lnTo>
                      <a:pt x="270143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5" name="자유형: 도형 24">
                <a:extLst>
                  <a:ext uri="{FF2B5EF4-FFF2-40B4-BE49-F238E27FC236}">
                    <a16:creationId xmlns:a16="http://schemas.microsoft.com/office/drawing/2014/main" id="{A733BD4D-BC7C-CE4A-3D7A-4F6BCB119320}"/>
                  </a:ext>
                </a:extLst>
              </p:cNvPr>
              <p:cNvSpPr/>
              <p:nvPr/>
            </p:nvSpPr>
            <p:spPr>
              <a:xfrm>
                <a:off x="269939" y="547371"/>
                <a:ext cx="160625" cy="35462"/>
              </a:xfrm>
              <a:custGeom>
                <a:avLst/>
                <a:gdLst>
                  <a:gd name="connsiteX0" fmla="*/ 0 w 160625"/>
                  <a:gd name="connsiteY0" fmla="*/ 0 h 35462"/>
                  <a:gd name="connsiteX1" fmla="*/ 160626 w 160625"/>
                  <a:gd name="connsiteY1" fmla="*/ 0 h 35462"/>
                  <a:gd name="connsiteX2" fmla="*/ 160626 w 160625"/>
                  <a:gd name="connsiteY2" fmla="*/ 35463 h 35462"/>
                  <a:gd name="connsiteX3" fmla="*/ 0 w 160625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625" h="35462">
                    <a:moveTo>
                      <a:pt x="0" y="0"/>
                    </a:moveTo>
                    <a:lnTo>
                      <a:pt x="160626" y="0"/>
                    </a:lnTo>
                    <a:lnTo>
                      <a:pt x="160626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6" name="자유형: 도형 25">
                <a:extLst>
                  <a:ext uri="{FF2B5EF4-FFF2-40B4-BE49-F238E27FC236}">
                    <a16:creationId xmlns:a16="http://schemas.microsoft.com/office/drawing/2014/main" id="{64955DB9-9CDF-5E5E-783B-2EAA084CAFC4}"/>
                  </a:ext>
                </a:extLst>
              </p:cNvPr>
              <p:cNvSpPr/>
              <p:nvPr/>
            </p:nvSpPr>
            <p:spPr>
              <a:xfrm>
                <a:off x="459770" y="547371"/>
                <a:ext cx="80312" cy="35462"/>
              </a:xfrm>
              <a:custGeom>
                <a:avLst/>
                <a:gdLst>
                  <a:gd name="connsiteX0" fmla="*/ 0 w 80312"/>
                  <a:gd name="connsiteY0" fmla="*/ 0 h 35462"/>
                  <a:gd name="connsiteX1" fmla="*/ 80313 w 80312"/>
                  <a:gd name="connsiteY1" fmla="*/ 0 h 35462"/>
                  <a:gd name="connsiteX2" fmla="*/ 80313 w 80312"/>
                  <a:gd name="connsiteY2" fmla="*/ 35463 h 35462"/>
                  <a:gd name="connsiteX3" fmla="*/ 0 w 80312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312" h="35462">
                    <a:moveTo>
                      <a:pt x="0" y="0"/>
                    </a:moveTo>
                    <a:lnTo>
                      <a:pt x="80313" y="0"/>
                    </a:lnTo>
                    <a:lnTo>
                      <a:pt x="80313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EB51A547-50A1-3DF2-B8E7-30D68FADC145}"/>
              </a:ext>
            </a:extLst>
          </p:cNvPr>
          <p:cNvSpPr txBox="1"/>
          <p:nvPr/>
        </p:nvSpPr>
        <p:spPr>
          <a:xfrm>
            <a:off x="902054" y="5970443"/>
            <a:ext cx="88363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231C1A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Data-driven student assessment</a:t>
            </a:r>
            <a:endParaRPr lang="ko-KR" altLang="en-US" sz="2000" dirty="0">
              <a:solidFill>
                <a:srgbClr val="231C1A"/>
              </a:solidFill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9DE6C8-987F-41B2-CDB2-BD3327016C65}"/>
              </a:ext>
            </a:extLst>
          </p:cNvPr>
          <p:cNvSpPr txBox="1"/>
          <p:nvPr/>
        </p:nvSpPr>
        <p:spPr>
          <a:xfrm>
            <a:off x="902055" y="918375"/>
            <a:ext cx="8505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231C1A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Analyze student learning data</a:t>
            </a:r>
            <a:endParaRPr lang="ko-KR" altLang="en-US" sz="2000" dirty="0">
              <a:solidFill>
                <a:srgbClr val="231C1A"/>
              </a:solidFill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2AE59A-05C8-E8A7-20FE-3B51155619FD}"/>
              </a:ext>
            </a:extLst>
          </p:cNvPr>
          <p:cNvSpPr txBox="1"/>
          <p:nvPr/>
        </p:nvSpPr>
        <p:spPr>
          <a:xfrm>
            <a:off x="902055" y="1315885"/>
            <a:ext cx="10826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231C1A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For students, it supports personalized learning by recommending the best learning path and content as an AI tutor.</a:t>
            </a:r>
            <a:endParaRPr lang="ko-KR" altLang="en-US" sz="2000" dirty="0">
              <a:solidFill>
                <a:srgbClr val="231C1A"/>
              </a:solidFill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B3DC21-CC06-4926-B1C3-3E80D5EC4ACA}"/>
              </a:ext>
            </a:extLst>
          </p:cNvPr>
          <p:cNvSpPr txBox="1"/>
          <p:nvPr/>
        </p:nvSpPr>
        <p:spPr>
          <a:xfrm>
            <a:off x="902055" y="2027720"/>
            <a:ext cx="10826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231C1A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For teachers, it assists in data-driven learning management, such as assisting with lesson design and restructuring and adding learning content as an AI assistant.</a:t>
            </a:r>
            <a:endParaRPr lang="ko-KR" altLang="en-US" sz="2000" dirty="0">
              <a:solidFill>
                <a:srgbClr val="231C1A"/>
              </a:solidFill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70B7595-0FE6-0317-B3A3-46C033451040}"/>
              </a:ext>
            </a:extLst>
          </p:cNvPr>
          <p:cNvSpPr txBox="1"/>
          <p:nvPr/>
        </p:nvSpPr>
        <p:spPr>
          <a:xfrm>
            <a:off x="902054" y="3035582"/>
            <a:ext cx="106016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231C1A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Supplementary learning for slow learners and in-depth learning for fast learners to create a customized learning environment</a:t>
            </a:r>
            <a:endParaRPr lang="ko-KR" altLang="en-US" sz="2000" dirty="0">
              <a:solidFill>
                <a:srgbClr val="231C1A"/>
              </a:solidFill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54B6D2B-1357-38D3-E5F5-5F4A6A435779}"/>
              </a:ext>
            </a:extLst>
          </p:cNvPr>
          <p:cNvSpPr txBox="1"/>
          <p:nvPr/>
        </p:nvSpPr>
        <p:spPr>
          <a:xfrm>
            <a:off x="902054" y="3921114"/>
            <a:ext cx="10557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231C1A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Lesson innovation to determine the teaching method and level considering learning readiness and the characteristics of each unit</a:t>
            </a:r>
            <a:endParaRPr lang="ko-KR" altLang="en-US" sz="2000" dirty="0">
              <a:solidFill>
                <a:srgbClr val="231C1A"/>
              </a:solidFill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BA1DF48-CDEC-5D04-C2B6-3E27A161C758}"/>
              </a:ext>
            </a:extLst>
          </p:cNvPr>
          <p:cNvSpPr txBox="1"/>
          <p:nvPr/>
        </p:nvSpPr>
        <p:spPr>
          <a:xfrm>
            <a:off x="902055" y="4755279"/>
            <a:ext cx="108268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231C1A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Social-emotional guidance that observes students' participation and interest trends through dashboard materials, etc., and provides emotional counseling and career counseling when necessary.</a:t>
            </a:r>
            <a:endParaRPr lang="ko-KR" altLang="en-US" sz="2000" dirty="0">
              <a:solidFill>
                <a:srgbClr val="231C1A"/>
              </a:solidFill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4348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482723-EBBE-EEDC-981E-470DB08CD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C4D1EB10-CF8D-4CDC-8BFA-C915C672553E}"/>
              </a:ext>
            </a:extLst>
          </p:cNvPr>
          <p:cNvSpPr/>
          <p:nvPr/>
        </p:nvSpPr>
        <p:spPr>
          <a:xfrm>
            <a:off x="0" y="267587"/>
            <a:ext cx="12192000" cy="541020"/>
          </a:xfrm>
          <a:prstGeom prst="roundRect">
            <a:avLst>
              <a:gd name="adj" fmla="val 0"/>
            </a:avLst>
          </a:prstGeom>
          <a:gradFill>
            <a:gsLst>
              <a:gs pos="22000">
                <a:srgbClr val="DDB08E"/>
              </a:gs>
              <a:gs pos="100000">
                <a:srgbClr val="DDB08E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2000" rIns="0" bIns="0" rtlCol="0" anchor="ctr"/>
          <a:lstStyle/>
          <a:p>
            <a:pPr indent="84138">
              <a:lnSpc>
                <a:spcPct val="80000"/>
              </a:lnSpc>
            </a:pPr>
            <a:r>
              <a:rPr lang="en-US" altLang="ko-KR" sz="2400" spc="-50" dirty="0">
                <a:solidFill>
                  <a:srgbClr val="231C1A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rPr>
              <a:t>AI Digital Textbooks</a:t>
            </a:r>
            <a:endParaRPr lang="fr-FR" altLang="ko-KR" sz="2400" spc="-50" dirty="0">
              <a:solidFill>
                <a:srgbClr val="231C1A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F892D18C-C4AD-3D32-ADAA-751DF133C811}"/>
              </a:ext>
            </a:extLst>
          </p:cNvPr>
          <p:cNvGrpSpPr/>
          <p:nvPr/>
        </p:nvGrpSpPr>
        <p:grpSpPr>
          <a:xfrm>
            <a:off x="214138" y="389875"/>
            <a:ext cx="381736" cy="330628"/>
            <a:chOff x="214138" y="389875"/>
            <a:chExt cx="381736" cy="330628"/>
          </a:xfrm>
        </p:grpSpPr>
        <p:sp>
          <p:nvSpPr>
            <p:cNvPr id="10" name="자유형: 도형 9">
              <a:extLst>
                <a:ext uri="{FF2B5EF4-FFF2-40B4-BE49-F238E27FC236}">
                  <a16:creationId xmlns:a16="http://schemas.microsoft.com/office/drawing/2014/main" id="{49ABCD16-E196-8837-0470-425003EEA983}"/>
                </a:ext>
              </a:extLst>
            </p:cNvPr>
            <p:cNvSpPr/>
            <p:nvPr/>
          </p:nvSpPr>
          <p:spPr>
            <a:xfrm>
              <a:off x="214138" y="389875"/>
              <a:ext cx="381736" cy="330628"/>
            </a:xfrm>
            <a:custGeom>
              <a:avLst/>
              <a:gdLst>
                <a:gd name="connsiteX0" fmla="*/ 345544 w 381736"/>
                <a:gd name="connsiteY0" fmla="*/ 0 h 330628"/>
                <a:gd name="connsiteX1" fmla="*/ 36203 w 381736"/>
                <a:gd name="connsiteY1" fmla="*/ 0 h 330628"/>
                <a:gd name="connsiteX2" fmla="*/ 0 w 381736"/>
                <a:gd name="connsiteY2" fmla="*/ 36203 h 330628"/>
                <a:gd name="connsiteX3" fmla="*/ 0 w 381736"/>
                <a:gd name="connsiteY3" fmla="*/ 233930 h 330628"/>
                <a:gd name="connsiteX4" fmla="*/ 36203 w 381736"/>
                <a:gd name="connsiteY4" fmla="*/ 270133 h 330628"/>
                <a:gd name="connsiteX5" fmla="*/ 113961 w 381736"/>
                <a:gd name="connsiteY5" fmla="*/ 270133 h 330628"/>
                <a:gd name="connsiteX6" fmla="*/ 210284 w 381736"/>
                <a:gd name="connsiteY6" fmla="*/ 330629 h 330628"/>
                <a:gd name="connsiteX7" fmla="*/ 186003 w 381736"/>
                <a:gd name="connsiteY7" fmla="*/ 270133 h 330628"/>
                <a:gd name="connsiteX8" fmla="*/ 345533 w 381736"/>
                <a:gd name="connsiteY8" fmla="*/ 270133 h 330628"/>
                <a:gd name="connsiteX9" fmla="*/ 381737 w 381736"/>
                <a:gd name="connsiteY9" fmla="*/ 233930 h 330628"/>
                <a:gd name="connsiteX10" fmla="*/ 381737 w 381736"/>
                <a:gd name="connsiteY10" fmla="*/ 36203 h 330628"/>
                <a:gd name="connsiteX11" fmla="*/ 345533 w 381736"/>
                <a:gd name="connsiteY11" fmla="*/ 0 h 33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1736" h="330628">
                  <a:moveTo>
                    <a:pt x="345544" y="0"/>
                  </a:moveTo>
                  <a:lnTo>
                    <a:pt x="36203" y="0"/>
                  </a:lnTo>
                  <a:cubicBezTo>
                    <a:pt x="16209" y="0"/>
                    <a:pt x="0" y="16209"/>
                    <a:pt x="0" y="36203"/>
                  </a:cubicBezTo>
                  <a:lnTo>
                    <a:pt x="0" y="233930"/>
                  </a:lnTo>
                  <a:cubicBezTo>
                    <a:pt x="0" y="253924"/>
                    <a:pt x="16209" y="270133"/>
                    <a:pt x="36203" y="270133"/>
                  </a:cubicBezTo>
                  <a:lnTo>
                    <a:pt x="113961" y="270133"/>
                  </a:lnTo>
                  <a:lnTo>
                    <a:pt x="210284" y="330629"/>
                  </a:lnTo>
                  <a:lnTo>
                    <a:pt x="186003" y="270133"/>
                  </a:lnTo>
                  <a:lnTo>
                    <a:pt x="345533" y="270133"/>
                  </a:lnTo>
                  <a:cubicBezTo>
                    <a:pt x="365528" y="270133"/>
                    <a:pt x="381737" y="253924"/>
                    <a:pt x="381737" y="233930"/>
                  </a:cubicBezTo>
                  <a:lnTo>
                    <a:pt x="381737" y="36203"/>
                  </a:lnTo>
                  <a:cubicBezTo>
                    <a:pt x="381737" y="16209"/>
                    <a:pt x="365528" y="0"/>
                    <a:pt x="345533" y="0"/>
                  </a:cubicBezTo>
                  <a:close/>
                </a:path>
              </a:pathLst>
            </a:custGeom>
            <a:solidFill>
              <a:srgbClr val="964836"/>
            </a:solidFill>
            <a:ln w="10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grpSp>
          <p:nvGrpSpPr>
            <p:cNvPr id="11" name="그래픽 6">
              <a:extLst>
                <a:ext uri="{FF2B5EF4-FFF2-40B4-BE49-F238E27FC236}">
                  <a16:creationId xmlns:a16="http://schemas.microsoft.com/office/drawing/2014/main" id="{B7D167BD-D5DB-3467-E276-CE67DAB49F66}"/>
                </a:ext>
              </a:extLst>
            </p:cNvPr>
            <p:cNvGrpSpPr/>
            <p:nvPr/>
          </p:nvGrpSpPr>
          <p:grpSpPr>
            <a:xfrm>
              <a:off x="272600" y="468198"/>
              <a:ext cx="264820" cy="113494"/>
              <a:chOff x="269939" y="467058"/>
              <a:chExt cx="270143" cy="115775"/>
            </a:xfrm>
            <a:solidFill>
              <a:srgbClr val="ECD4C2"/>
            </a:solidFill>
          </p:grpSpPr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1E612352-0899-2AB1-6E11-4E9A00AB0282}"/>
                  </a:ext>
                </a:extLst>
              </p:cNvPr>
              <p:cNvSpPr/>
              <p:nvPr/>
            </p:nvSpPr>
            <p:spPr>
              <a:xfrm>
                <a:off x="269939" y="467058"/>
                <a:ext cx="270143" cy="35462"/>
              </a:xfrm>
              <a:custGeom>
                <a:avLst/>
                <a:gdLst>
                  <a:gd name="connsiteX0" fmla="*/ 0 w 270143"/>
                  <a:gd name="connsiteY0" fmla="*/ 0 h 35462"/>
                  <a:gd name="connsiteX1" fmla="*/ 270143 w 270143"/>
                  <a:gd name="connsiteY1" fmla="*/ 0 h 35462"/>
                  <a:gd name="connsiteX2" fmla="*/ 270143 w 270143"/>
                  <a:gd name="connsiteY2" fmla="*/ 35463 h 35462"/>
                  <a:gd name="connsiteX3" fmla="*/ 0 w 270143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143" h="35462">
                    <a:moveTo>
                      <a:pt x="0" y="0"/>
                    </a:moveTo>
                    <a:lnTo>
                      <a:pt x="270143" y="0"/>
                    </a:lnTo>
                    <a:lnTo>
                      <a:pt x="270143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E55DAC5B-8EA6-1A34-A324-0BA28E0B1409}"/>
                  </a:ext>
                </a:extLst>
              </p:cNvPr>
              <p:cNvSpPr/>
              <p:nvPr/>
            </p:nvSpPr>
            <p:spPr>
              <a:xfrm>
                <a:off x="269939" y="547371"/>
                <a:ext cx="160625" cy="35462"/>
              </a:xfrm>
              <a:custGeom>
                <a:avLst/>
                <a:gdLst>
                  <a:gd name="connsiteX0" fmla="*/ 0 w 160625"/>
                  <a:gd name="connsiteY0" fmla="*/ 0 h 35462"/>
                  <a:gd name="connsiteX1" fmla="*/ 160626 w 160625"/>
                  <a:gd name="connsiteY1" fmla="*/ 0 h 35462"/>
                  <a:gd name="connsiteX2" fmla="*/ 160626 w 160625"/>
                  <a:gd name="connsiteY2" fmla="*/ 35463 h 35462"/>
                  <a:gd name="connsiteX3" fmla="*/ 0 w 160625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625" h="35462">
                    <a:moveTo>
                      <a:pt x="0" y="0"/>
                    </a:moveTo>
                    <a:lnTo>
                      <a:pt x="160626" y="0"/>
                    </a:lnTo>
                    <a:lnTo>
                      <a:pt x="160626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03E2234F-A3DD-8F81-E556-E306EA4DECC8}"/>
                  </a:ext>
                </a:extLst>
              </p:cNvPr>
              <p:cNvSpPr/>
              <p:nvPr/>
            </p:nvSpPr>
            <p:spPr>
              <a:xfrm>
                <a:off x="459770" y="547371"/>
                <a:ext cx="80312" cy="35462"/>
              </a:xfrm>
              <a:custGeom>
                <a:avLst/>
                <a:gdLst>
                  <a:gd name="connsiteX0" fmla="*/ 0 w 80312"/>
                  <a:gd name="connsiteY0" fmla="*/ 0 h 35462"/>
                  <a:gd name="connsiteX1" fmla="*/ 80313 w 80312"/>
                  <a:gd name="connsiteY1" fmla="*/ 0 h 35462"/>
                  <a:gd name="connsiteX2" fmla="*/ 80313 w 80312"/>
                  <a:gd name="connsiteY2" fmla="*/ 35463 h 35462"/>
                  <a:gd name="connsiteX3" fmla="*/ 0 w 80312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312" h="35462">
                    <a:moveTo>
                      <a:pt x="0" y="0"/>
                    </a:moveTo>
                    <a:lnTo>
                      <a:pt x="80313" y="0"/>
                    </a:lnTo>
                    <a:lnTo>
                      <a:pt x="80313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4AAF050-933A-CB10-4E08-EFFD0192473D}"/>
              </a:ext>
            </a:extLst>
          </p:cNvPr>
          <p:cNvSpPr txBox="1"/>
          <p:nvPr/>
        </p:nvSpPr>
        <p:spPr>
          <a:xfrm>
            <a:off x="595873" y="1463040"/>
            <a:ext cx="11460659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kern="100" spc="-60" dirty="0">
                <a:solidFill>
                  <a:srgbClr val="000000"/>
                </a:solidFill>
                <a:effectLst/>
                <a:latin typeface="바탕체" panose="02030609000101010101" pitchFamily="17" charset="-127"/>
                <a:ea typeface="바탕체" panose="02030609000101010101" pitchFamily="17" charset="-127"/>
              </a:rPr>
              <a:t>AI digital textbooks aim to create </a:t>
            </a:r>
            <a:r>
              <a:rPr lang="en-US" altLang="ko-KR" sz="2800" kern="100" spc="-60" dirty="0">
                <a:solidFill>
                  <a:srgbClr val="EE0000"/>
                </a:solidFill>
                <a:effectLst/>
                <a:latin typeface="바탕체" panose="02030609000101010101" pitchFamily="17" charset="-127"/>
                <a:ea typeface="바탕체" panose="02030609000101010101" pitchFamily="17" charset="-127"/>
              </a:rPr>
              <a:t>a personalized learning environment by providing learning objectives and tasks that consider students' academic achievement levels and interests</a:t>
            </a:r>
            <a:r>
              <a:rPr lang="en-US" altLang="ko-KR" sz="2800" kern="100" spc="-60" dirty="0">
                <a:solidFill>
                  <a:srgbClr val="000000"/>
                </a:solidFill>
                <a:effectLst/>
                <a:latin typeface="바탕체" panose="02030609000101010101" pitchFamily="17" charset="-127"/>
                <a:ea typeface="바탕체" panose="02030609000101010101" pitchFamily="17" charset="-127"/>
              </a:rPr>
              <a:t>.</a:t>
            </a:r>
            <a:endParaRPr lang="en-US" altLang="ko-KR" sz="2800" kern="100" spc="0" dirty="0">
              <a:solidFill>
                <a:srgbClr val="000000"/>
              </a:solidFill>
              <a:effectLst/>
              <a:latin typeface="맑은 고딕" panose="020B0503020000020004" pitchFamily="50" charset="-127"/>
            </a:endParaRPr>
          </a:p>
          <a:p>
            <a:endParaRPr lang="en-US" altLang="ko-KR" sz="2800" dirty="0"/>
          </a:p>
          <a:p>
            <a:endParaRPr lang="en-US" altLang="ko-KR" sz="2800" dirty="0"/>
          </a:p>
          <a:p>
            <a:r>
              <a:rPr lang="en-US" altLang="ko-KR" sz="2800" kern="100" spc="-60" dirty="0">
                <a:solidFill>
                  <a:srgbClr val="000000"/>
                </a:solidFill>
                <a:effectLst/>
                <a:latin typeface="바탕체" panose="02030609000101010101" pitchFamily="17" charset="-127"/>
                <a:ea typeface="바탕체" panose="02030609000101010101" pitchFamily="17" charset="-127"/>
              </a:rPr>
              <a:t>By analyzing student learning data, the system supports </a:t>
            </a:r>
            <a:r>
              <a:rPr lang="en-US" altLang="ko-KR" sz="2800" kern="100" spc="-60" dirty="0">
                <a:solidFill>
                  <a:srgbClr val="EE0000"/>
                </a:solidFill>
                <a:effectLst/>
                <a:latin typeface="바탕체" panose="02030609000101010101" pitchFamily="17" charset="-127"/>
                <a:ea typeface="바탕체" panose="02030609000101010101" pitchFamily="17" charset="-127"/>
              </a:rPr>
              <a:t>personalized learning by recommending optimal learning paths and content</a:t>
            </a:r>
            <a:r>
              <a:rPr lang="en-US" altLang="ko-KR" sz="2800" kern="100" spc="-60" dirty="0">
                <a:solidFill>
                  <a:srgbClr val="000000"/>
                </a:solidFill>
                <a:effectLst/>
                <a:latin typeface="바탕체" panose="02030609000101010101" pitchFamily="17" charset="-127"/>
                <a:ea typeface="바탕체" panose="02030609000101010101" pitchFamily="17" charset="-127"/>
              </a:rPr>
              <a:t> to students as an </a:t>
            </a:r>
            <a:r>
              <a:rPr lang="en-US" altLang="ko-KR" sz="2800" kern="100" spc="-60" dirty="0">
                <a:solidFill>
                  <a:srgbClr val="EE0000"/>
                </a:solidFill>
                <a:effectLst/>
                <a:latin typeface="바탕체" panose="02030609000101010101" pitchFamily="17" charset="-127"/>
                <a:ea typeface="바탕체" panose="02030609000101010101" pitchFamily="17" charset="-127"/>
              </a:rPr>
              <a:t>AI tutor </a:t>
            </a:r>
            <a:r>
              <a:rPr lang="en-US" altLang="ko-KR" sz="2800" kern="100" spc="-60" dirty="0">
                <a:solidFill>
                  <a:srgbClr val="000000"/>
                </a:solidFill>
                <a:effectLst/>
                <a:latin typeface="바탕체" panose="02030609000101010101" pitchFamily="17" charset="-127"/>
                <a:ea typeface="바탕체" panose="02030609000101010101" pitchFamily="17" charset="-127"/>
              </a:rPr>
              <a:t>and assists teachers as an </a:t>
            </a:r>
            <a:r>
              <a:rPr lang="en-US" altLang="ko-KR" sz="2800" kern="100" spc="-60" dirty="0">
                <a:solidFill>
                  <a:srgbClr val="EE0000"/>
                </a:solidFill>
                <a:effectLst/>
                <a:latin typeface="바탕체" panose="02030609000101010101" pitchFamily="17" charset="-127"/>
                <a:ea typeface="바탕체" panose="02030609000101010101" pitchFamily="17" charset="-127"/>
              </a:rPr>
              <a:t>AI teaching assistant </a:t>
            </a:r>
            <a:r>
              <a:rPr lang="en-US" altLang="ko-KR" sz="2800" kern="100" spc="-60" dirty="0">
                <a:solidFill>
                  <a:srgbClr val="000000"/>
                </a:solidFill>
                <a:effectLst/>
                <a:latin typeface="바탕체" panose="02030609000101010101" pitchFamily="17" charset="-127"/>
                <a:ea typeface="바탕체" panose="02030609000101010101" pitchFamily="17" charset="-127"/>
              </a:rPr>
              <a:t>by supporting lesson planning, restructuring and supplementing learning materials, and managing learning based on data.</a:t>
            </a:r>
            <a:endParaRPr lang="en-US" altLang="ko-KR" sz="2800" kern="100" spc="0" dirty="0">
              <a:solidFill>
                <a:srgbClr val="000000"/>
              </a:solidFill>
              <a:effectLst/>
              <a:latin typeface="맑은 고딕" panose="020B0503020000020004" pitchFamily="50" charset="-127"/>
            </a:endParaRP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16430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BBD39B-93ED-7FDC-1FE1-963748810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4D0E88D4-C49D-E58B-3CAE-BB848BD50E9E}"/>
              </a:ext>
            </a:extLst>
          </p:cNvPr>
          <p:cNvSpPr/>
          <p:nvPr/>
        </p:nvSpPr>
        <p:spPr>
          <a:xfrm>
            <a:off x="0" y="267587"/>
            <a:ext cx="12192000" cy="541020"/>
          </a:xfrm>
          <a:prstGeom prst="roundRect">
            <a:avLst>
              <a:gd name="adj" fmla="val 0"/>
            </a:avLst>
          </a:prstGeom>
          <a:gradFill>
            <a:gsLst>
              <a:gs pos="22000">
                <a:srgbClr val="DDB08E"/>
              </a:gs>
              <a:gs pos="100000">
                <a:srgbClr val="DDB08E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2000" rIns="0" bIns="0" rtlCol="0" anchor="ctr"/>
          <a:lstStyle/>
          <a:p>
            <a:pPr indent="84138">
              <a:lnSpc>
                <a:spcPct val="80000"/>
              </a:lnSpc>
            </a:pPr>
            <a:r>
              <a:rPr lang="en-US" altLang="ko-KR" sz="2400" spc="-50" dirty="0">
                <a:solidFill>
                  <a:srgbClr val="231C1A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rPr>
              <a:t> </a:t>
            </a:r>
            <a:r>
              <a:rPr lang="it-IT" altLang="ko-KR" sz="2400" spc="-50" dirty="0">
                <a:solidFill>
                  <a:srgbClr val="231C1A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rPr>
              <a:t>AI Tutors and AI Assistants</a:t>
            </a:r>
            <a:endParaRPr lang="en-US" altLang="ko-KR" sz="2400" spc="-50" dirty="0">
              <a:solidFill>
                <a:srgbClr val="231C1A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4E901C03-F6B1-2868-D678-FD22B100757E}"/>
              </a:ext>
            </a:extLst>
          </p:cNvPr>
          <p:cNvGrpSpPr/>
          <p:nvPr/>
        </p:nvGrpSpPr>
        <p:grpSpPr>
          <a:xfrm>
            <a:off x="214138" y="389875"/>
            <a:ext cx="381736" cy="330628"/>
            <a:chOff x="214138" y="389875"/>
            <a:chExt cx="381736" cy="330628"/>
          </a:xfrm>
        </p:grpSpPr>
        <p:sp>
          <p:nvSpPr>
            <p:cNvPr id="3" name="자유형: 도형 2">
              <a:extLst>
                <a:ext uri="{FF2B5EF4-FFF2-40B4-BE49-F238E27FC236}">
                  <a16:creationId xmlns:a16="http://schemas.microsoft.com/office/drawing/2014/main" id="{6C9612B9-2E53-CA54-4E17-4E8B71EB56B0}"/>
                </a:ext>
              </a:extLst>
            </p:cNvPr>
            <p:cNvSpPr/>
            <p:nvPr/>
          </p:nvSpPr>
          <p:spPr>
            <a:xfrm>
              <a:off x="214138" y="389875"/>
              <a:ext cx="381736" cy="330628"/>
            </a:xfrm>
            <a:custGeom>
              <a:avLst/>
              <a:gdLst>
                <a:gd name="connsiteX0" fmla="*/ 345544 w 381736"/>
                <a:gd name="connsiteY0" fmla="*/ 0 h 330628"/>
                <a:gd name="connsiteX1" fmla="*/ 36203 w 381736"/>
                <a:gd name="connsiteY1" fmla="*/ 0 h 330628"/>
                <a:gd name="connsiteX2" fmla="*/ 0 w 381736"/>
                <a:gd name="connsiteY2" fmla="*/ 36203 h 330628"/>
                <a:gd name="connsiteX3" fmla="*/ 0 w 381736"/>
                <a:gd name="connsiteY3" fmla="*/ 233930 h 330628"/>
                <a:gd name="connsiteX4" fmla="*/ 36203 w 381736"/>
                <a:gd name="connsiteY4" fmla="*/ 270133 h 330628"/>
                <a:gd name="connsiteX5" fmla="*/ 113961 w 381736"/>
                <a:gd name="connsiteY5" fmla="*/ 270133 h 330628"/>
                <a:gd name="connsiteX6" fmla="*/ 210284 w 381736"/>
                <a:gd name="connsiteY6" fmla="*/ 330629 h 330628"/>
                <a:gd name="connsiteX7" fmla="*/ 186003 w 381736"/>
                <a:gd name="connsiteY7" fmla="*/ 270133 h 330628"/>
                <a:gd name="connsiteX8" fmla="*/ 345533 w 381736"/>
                <a:gd name="connsiteY8" fmla="*/ 270133 h 330628"/>
                <a:gd name="connsiteX9" fmla="*/ 381737 w 381736"/>
                <a:gd name="connsiteY9" fmla="*/ 233930 h 330628"/>
                <a:gd name="connsiteX10" fmla="*/ 381737 w 381736"/>
                <a:gd name="connsiteY10" fmla="*/ 36203 h 330628"/>
                <a:gd name="connsiteX11" fmla="*/ 345533 w 381736"/>
                <a:gd name="connsiteY11" fmla="*/ 0 h 33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1736" h="330628">
                  <a:moveTo>
                    <a:pt x="345544" y="0"/>
                  </a:moveTo>
                  <a:lnTo>
                    <a:pt x="36203" y="0"/>
                  </a:lnTo>
                  <a:cubicBezTo>
                    <a:pt x="16209" y="0"/>
                    <a:pt x="0" y="16209"/>
                    <a:pt x="0" y="36203"/>
                  </a:cubicBezTo>
                  <a:lnTo>
                    <a:pt x="0" y="233930"/>
                  </a:lnTo>
                  <a:cubicBezTo>
                    <a:pt x="0" y="253924"/>
                    <a:pt x="16209" y="270133"/>
                    <a:pt x="36203" y="270133"/>
                  </a:cubicBezTo>
                  <a:lnTo>
                    <a:pt x="113961" y="270133"/>
                  </a:lnTo>
                  <a:lnTo>
                    <a:pt x="210284" y="330629"/>
                  </a:lnTo>
                  <a:lnTo>
                    <a:pt x="186003" y="270133"/>
                  </a:lnTo>
                  <a:lnTo>
                    <a:pt x="345533" y="270133"/>
                  </a:lnTo>
                  <a:cubicBezTo>
                    <a:pt x="365528" y="270133"/>
                    <a:pt x="381737" y="253924"/>
                    <a:pt x="381737" y="233930"/>
                  </a:cubicBezTo>
                  <a:lnTo>
                    <a:pt x="381737" y="36203"/>
                  </a:lnTo>
                  <a:cubicBezTo>
                    <a:pt x="381737" y="16209"/>
                    <a:pt x="365528" y="0"/>
                    <a:pt x="345533" y="0"/>
                  </a:cubicBezTo>
                  <a:close/>
                </a:path>
              </a:pathLst>
            </a:custGeom>
            <a:solidFill>
              <a:srgbClr val="964836"/>
            </a:solidFill>
            <a:ln w="10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grpSp>
          <p:nvGrpSpPr>
            <p:cNvPr id="4" name="그래픽 6">
              <a:extLst>
                <a:ext uri="{FF2B5EF4-FFF2-40B4-BE49-F238E27FC236}">
                  <a16:creationId xmlns:a16="http://schemas.microsoft.com/office/drawing/2014/main" id="{8F4ED87E-1753-2981-9957-B19017A69FA8}"/>
                </a:ext>
              </a:extLst>
            </p:cNvPr>
            <p:cNvGrpSpPr/>
            <p:nvPr/>
          </p:nvGrpSpPr>
          <p:grpSpPr>
            <a:xfrm>
              <a:off x="272600" y="468198"/>
              <a:ext cx="264820" cy="113494"/>
              <a:chOff x="269939" y="467058"/>
              <a:chExt cx="270143" cy="115775"/>
            </a:xfrm>
            <a:solidFill>
              <a:srgbClr val="ECD4C2"/>
            </a:solidFill>
          </p:grpSpPr>
          <p:sp>
            <p:nvSpPr>
              <p:cNvPr id="5" name="자유형: 도형 4">
                <a:extLst>
                  <a:ext uri="{FF2B5EF4-FFF2-40B4-BE49-F238E27FC236}">
                    <a16:creationId xmlns:a16="http://schemas.microsoft.com/office/drawing/2014/main" id="{B6414E8C-E895-519A-209A-63890B827EB4}"/>
                  </a:ext>
                </a:extLst>
              </p:cNvPr>
              <p:cNvSpPr/>
              <p:nvPr/>
            </p:nvSpPr>
            <p:spPr>
              <a:xfrm>
                <a:off x="269939" y="467058"/>
                <a:ext cx="270143" cy="35462"/>
              </a:xfrm>
              <a:custGeom>
                <a:avLst/>
                <a:gdLst>
                  <a:gd name="connsiteX0" fmla="*/ 0 w 270143"/>
                  <a:gd name="connsiteY0" fmla="*/ 0 h 35462"/>
                  <a:gd name="connsiteX1" fmla="*/ 270143 w 270143"/>
                  <a:gd name="connsiteY1" fmla="*/ 0 h 35462"/>
                  <a:gd name="connsiteX2" fmla="*/ 270143 w 270143"/>
                  <a:gd name="connsiteY2" fmla="*/ 35463 h 35462"/>
                  <a:gd name="connsiteX3" fmla="*/ 0 w 270143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143" h="35462">
                    <a:moveTo>
                      <a:pt x="0" y="0"/>
                    </a:moveTo>
                    <a:lnTo>
                      <a:pt x="270143" y="0"/>
                    </a:lnTo>
                    <a:lnTo>
                      <a:pt x="270143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6" name="자유형: 도형 5">
                <a:extLst>
                  <a:ext uri="{FF2B5EF4-FFF2-40B4-BE49-F238E27FC236}">
                    <a16:creationId xmlns:a16="http://schemas.microsoft.com/office/drawing/2014/main" id="{41F11736-952F-3786-7839-9C952A56789C}"/>
                  </a:ext>
                </a:extLst>
              </p:cNvPr>
              <p:cNvSpPr/>
              <p:nvPr/>
            </p:nvSpPr>
            <p:spPr>
              <a:xfrm>
                <a:off x="269939" y="547371"/>
                <a:ext cx="160625" cy="35462"/>
              </a:xfrm>
              <a:custGeom>
                <a:avLst/>
                <a:gdLst>
                  <a:gd name="connsiteX0" fmla="*/ 0 w 160625"/>
                  <a:gd name="connsiteY0" fmla="*/ 0 h 35462"/>
                  <a:gd name="connsiteX1" fmla="*/ 160626 w 160625"/>
                  <a:gd name="connsiteY1" fmla="*/ 0 h 35462"/>
                  <a:gd name="connsiteX2" fmla="*/ 160626 w 160625"/>
                  <a:gd name="connsiteY2" fmla="*/ 35463 h 35462"/>
                  <a:gd name="connsiteX3" fmla="*/ 0 w 160625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625" h="35462">
                    <a:moveTo>
                      <a:pt x="0" y="0"/>
                    </a:moveTo>
                    <a:lnTo>
                      <a:pt x="160626" y="0"/>
                    </a:lnTo>
                    <a:lnTo>
                      <a:pt x="160626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7" name="자유형: 도형 6">
                <a:extLst>
                  <a:ext uri="{FF2B5EF4-FFF2-40B4-BE49-F238E27FC236}">
                    <a16:creationId xmlns:a16="http://schemas.microsoft.com/office/drawing/2014/main" id="{C9373D26-83FA-1784-0223-6A8C9DF139E8}"/>
                  </a:ext>
                </a:extLst>
              </p:cNvPr>
              <p:cNvSpPr/>
              <p:nvPr/>
            </p:nvSpPr>
            <p:spPr>
              <a:xfrm>
                <a:off x="459770" y="547371"/>
                <a:ext cx="80312" cy="35462"/>
              </a:xfrm>
              <a:custGeom>
                <a:avLst/>
                <a:gdLst>
                  <a:gd name="connsiteX0" fmla="*/ 0 w 80312"/>
                  <a:gd name="connsiteY0" fmla="*/ 0 h 35462"/>
                  <a:gd name="connsiteX1" fmla="*/ 80313 w 80312"/>
                  <a:gd name="connsiteY1" fmla="*/ 0 h 35462"/>
                  <a:gd name="connsiteX2" fmla="*/ 80313 w 80312"/>
                  <a:gd name="connsiteY2" fmla="*/ 35463 h 35462"/>
                  <a:gd name="connsiteX3" fmla="*/ 0 w 80312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312" h="35462">
                    <a:moveTo>
                      <a:pt x="0" y="0"/>
                    </a:moveTo>
                    <a:lnTo>
                      <a:pt x="80313" y="0"/>
                    </a:lnTo>
                    <a:lnTo>
                      <a:pt x="80313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29F4C901-260C-BD72-B64C-11331660F3AE}"/>
              </a:ext>
            </a:extLst>
          </p:cNvPr>
          <p:cNvGrpSpPr/>
          <p:nvPr/>
        </p:nvGrpSpPr>
        <p:grpSpPr>
          <a:xfrm>
            <a:off x="684213" y="1265555"/>
            <a:ext cx="7971866" cy="400110"/>
            <a:chOff x="676834" y="1713395"/>
            <a:chExt cx="7971866" cy="40011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F71FF4C-B8D1-36A8-6545-C92680534168}"/>
                </a:ext>
              </a:extLst>
            </p:cNvPr>
            <p:cNvSpPr txBox="1"/>
            <p:nvPr/>
          </p:nvSpPr>
          <p:spPr>
            <a:xfrm>
              <a:off x="902055" y="1713395"/>
              <a:ext cx="774664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>
                  <a:solidFill>
                    <a:srgbClr val="231C1A"/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</a:rPr>
                <a:t>AI Tutor: Features to Support Students' Learning</a:t>
              </a:r>
              <a:endParaRPr lang="ko-KR" altLang="en-US" sz="2000" dirty="0">
                <a:solidFill>
                  <a:srgbClr val="231C1A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endParaRPr>
            </a:p>
          </p:txBody>
        </p:sp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8DDF50A9-16C0-42FC-B26F-5116C5717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834" y="1803720"/>
              <a:ext cx="260244" cy="219459"/>
            </a:xfrm>
            <a:prstGeom prst="rect">
              <a:avLst/>
            </a:prstGeom>
          </p:spPr>
        </p:pic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569FEB66-6243-B539-9CA2-98A592FDE2E5}"/>
              </a:ext>
            </a:extLst>
          </p:cNvPr>
          <p:cNvGrpSpPr/>
          <p:nvPr/>
        </p:nvGrpSpPr>
        <p:grpSpPr>
          <a:xfrm>
            <a:off x="684213" y="1660465"/>
            <a:ext cx="8731117" cy="400110"/>
            <a:chOff x="676834" y="2418681"/>
            <a:chExt cx="8731117" cy="40011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E7119DC-A10F-3844-505F-8EFB2992B0E8}"/>
                </a:ext>
              </a:extLst>
            </p:cNvPr>
            <p:cNvSpPr txBox="1"/>
            <p:nvPr/>
          </p:nvSpPr>
          <p:spPr>
            <a:xfrm>
              <a:off x="902055" y="2418681"/>
              <a:ext cx="85058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>
                  <a:solidFill>
                    <a:srgbClr val="231C1A"/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</a:rPr>
                <a:t>AI Assistants: Features to Support Teacher's Lesson</a:t>
              </a:r>
              <a:endParaRPr lang="ko-KR" altLang="en-US" sz="2000" dirty="0">
                <a:solidFill>
                  <a:srgbClr val="231C1A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endParaRPr>
            </a:p>
          </p:txBody>
        </p:sp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68751003-1558-1ED4-0D2C-A743173D3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834" y="2514851"/>
              <a:ext cx="260244" cy="2194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0936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80AC5-A764-DEC6-C277-781E91826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585465A2-88A4-5ED1-BA55-35A3AF0AFB90}"/>
              </a:ext>
            </a:extLst>
          </p:cNvPr>
          <p:cNvSpPr/>
          <p:nvPr/>
        </p:nvSpPr>
        <p:spPr>
          <a:xfrm>
            <a:off x="0" y="267587"/>
            <a:ext cx="12192000" cy="541020"/>
          </a:xfrm>
          <a:prstGeom prst="roundRect">
            <a:avLst>
              <a:gd name="adj" fmla="val 0"/>
            </a:avLst>
          </a:prstGeom>
          <a:gradFill>
            <a:gsLst>
              <a:gs pos="22000">
                <a:srgbClr val="DDB08E"/>
              </a:gs>
              <a:gs pos="100000">
                <a:srgbClr val="DDB08E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2000" rIns="0" bIns="0" rtlCol="0" anchor="ctr"/>
          <a:lstStyle/>
          <a:p>
            <a:pPr>
              <a:lnSpc>
                <a:spcPct val="80000"/>
              </a:lnSpc>
            </a:pPr>
            <a:r>
              <a:rPr lang="en-US" altLang="ko-KR" sz="2400" spc="-50" dirty="0">
                <a:solidFill>
                  <a:srgbClr val="231C1A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rPr>
              <a:t> </a:t>
            </a:r>
            <a:r>
              <a:rPr lang="en-US" altLang="ko-KR" sz="2400" spc="-50" dirty="0">
                <a:solidFill>
                  <a:srgbClr val="231C1A"/>
                </a:solidFill>
                <a:ea typeface="Pretendard ExtraBold" panose="02000903000000020004" pitchFamily="50" charset="-127"/>
              </a:rPr>
              <a:t>Application Areas of the AI Tutor (Yoo Mina et al., 2023)</a:t>
            </a:r>
            <a:endParaRPr lang="en-US" altLang="ko-KR" sz="2400" spc="-50" dirty="0">
              <a:solidFill>
                <a:srgbClr val="231C1A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0F6A290D-7C3E-CE75-1718-F5B574D8A699}"/>
              </a:ext>
            </a:extLst>
          </p:cNvPr>
          <p:cNvGrpSpPr/>
          <p:nvPr/>
        </p:nvGrpSpPr>
        <p:grpSpPr>
          <a:xfrm>
            <a:off x="214138" y="389875"/>
            <a:ext cx="381736" cy="330628"/>
            <a:chOff x="214138" y="389875"/>
            <a:chExt cx="381736" cy="330628"/>
          </a:xfrm>
        </p:grpSpPr>
        <p:sp>
          <p:nvSpPr>
            <p:cNvPr id="3" name="자유형: 도형 2">
              <a:extLst>
                <a:ext uri="{FF2B5EF4-FFF2-40B4-BE49-F238E27FC236}">
                  <a16:creationId xmlns:a16="http://schemas.microsoft.com/office/drawing/2014/main" id="{01F47AF6-1852-AA4E-8454-1F8EC6BB2963}"/>
                </a:ext>
              </a:extLst>
            </p:cNvPr>
            <p:cNvSpPr/>
            <p:nvPr/>
          </p:nvSpPr>
          <p:spPr>
            <a:xfrm>
              <a:off x="214138" y="389875"/>
              <a:ext cx="381736" cy="330628"/>
            </a:xfrm>
            <a:custGeom>
              <a:avLst/>
              <a:gdLst>
                <a:gd name="connsiteX0" fmla="*/ 345544 w 381736"/>
                <a:gd name="connsiteY0" fmla="*/ 0 h 330628"/>
                <a:gd name="connsiteX1" fmla="*/ 36203 w 381736"/>
                <a:gd name="connsiteY1" fmla="*/ 0 h 330628"/>
                <a:gd name="connsiteX2" fmla="*/ 0 w 381736"/>
                <a:gd name="connsiteY2" fmla="*/ 36203 h 330628"/>
                <a:gd name="connsiteX3" fmla="*/ 0 w 381736"/>
                <a:gd name="connsiteY3" fmla="*/ 233930 h 330628"/>
                <a:gd name="connsiteX4" fmla="*/ 36203 w 381736"/>
                <a:gd name="connsiteY4" fmla="*/ 270133 h 330628"/>
                <a:gd name="connsiteX5" fmla="*/ 113961 w 381736"/>
                <a:gd name="connsiteY5" fmla="*/ 270133 h 330628"/>
                <a:gd name="connsiteX6" fmla="*/ 210284 w 381736"/>
                <a:gd name="connsiteY6" fmla="*/ 330629 h 330628"/>
                <a:gd name="connsiteX7" fmla="*/ 186003 w 381736"/>
                <a:gd name="connsiteY7" fmla="*/ 270133 h 330628"/>
                <a:gd name="connsiteX8" fmla="*/ 345533 w 381736"/>
                <a:gd name="connsiteY8" fmla="*/ 270133 h 330628"/>
                <a:gd name="connsiteX9" fmla="*/ 381737 w 381736"/>
                <a:gd name="connsiteY9" fmla="*/ 233930 h 330628"/>
                <a:gd name="connsiteX10" fmla="*/ 381737 w 381736"/>
                <a:gd name="connsiteY10" fmla="*/ 36203 h 330628"/>
                <a:gd name="connsiteX11" fmla="*/ 345533 w 381736"/>
                <a:gd name="connsiteY11" fmla="*/ 0 h 33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1736" h="330628">
                  <a:moveTo>
                    <a:pt x="345544" y="0"/>
                  </a:moveTo>
                  <a:lnTo>
                    <a:pt x="36203" y="0"/>
                  </a:lnTo>
                  <a:cubicBezTo>
                    <a:pt x="16209" y="0"/>
                    <a:pt x="0" y="16209"/>
                    <a:pt x="0" y="36203"/>
                  </a:cubicBezTo>
                  <a:lnTo>
                    <a:pt x="0" y="233930"/>
                  </a:lnTo>
                  <a:cubicBezTo>
                    <a:pt x="0" y="253924"/>
                    <a:pt x="16209" y="270133"/>
                    <a:pt x="36203" y="270133"/>
                  </a:cubicBezTo>
                  <a:lnTo>
                    <a:pt x="113961" y="270133"/>
                  </a:lnTo>
                  <a:lnTo>
                    <a:pt x="210284" y="330629"/>
                  </a:lnTo>
                  <a:lnTo>
                    <a:pt x="186003" y="270133"/>
                  </a:lnTo>
                  <a:lnTo>
                    <a:pt x="345533" y="270133"/>
                  </a:lnTo>
                  <a:cubicBezTo>
                    <a:pt x="365528" y="270133"/>
                    <a:pt x="381737" y="253924"/>
                    <a:pt x="381737" y="233930"/>
                  </a:cubicBezTo>
                  <a:lnTo>
                    <a:pt x="381737" y="36203"/>
                  </a:lnTo>
                  <a:cubicBezTo>
                    <a:pt x="381737" y="16209"/>
                    <a:pt x="365528" y="0"/>
                    <a:pt x="345533" y="0"/>
                  </a:cubicBezTo>
                  <a:close/>
                </a:path>
              </a:pathLst>
            </a:custGeom>
            <a:solidFill>
              <a:srgbClr val="964836"/>
            </a:solidFill>
            <a:ln w="10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grpSp>
          <p:nvGrpSpPr>
            <p:cNvPr id="4" name="그래픽 6">
              <a:extLst>
                <a:ext uri="{FF2B5EF4-FFF2-40B4-BE49-F238E27FC236}">
                  <a16:creationId xmlns:a16="http://schemas.microsoft.com/office/drawing/2014/main" id="{B5C230B4-0A94-F683-BDCC-C6DC9405D982}"/>
                </a:ext>
              </a:extLst>
            </p:cNvPr>
            <p:cNvGrpSpPr/>
            <p:nvPr/>
          </p:nvGrpSpPr>
          <p:grpSpPr>
            <a:xfrm>
              <a:off x="272600" y="468198"/>
              <a:ext cx="264820" cy="113494"/>
              <a:chOff x="269939" y="467058"/>
              <a:chExt cx="270143" cy="115775"/>
            </a:xfrm>
            <a:solidFill>
              <a:srgbClr val="ECD4C2"/>
            </a:solidFill>
          </p:grpSpPr>
          <p:sp>
            <p:nvSpPr>
              <p:cNvPr id="5" name="자유형: 도형 4">
                <a:extLst>
                  <a:ext uri="{FF2B5EF4-FFF2-40B4-BE49-F238E27FC236}">
                    <a16:creationId xmlns:a16="http://schemas.microsoft.com/office/drawing/2014/main" id="{0D2DEEAB-1144-82E0-713C-1AE19F41F923}"/>
                  </a:ext>
                </a:extLst>
              </p:cNvPr>
              <p:cNvSpPr/>
              <p:nvPr/>
            </p:nvSpPr>
            <p:spPr>
              <a:xfrm>
                <a:off x="269939" y="467058"/>
                <a:ext cx="270143" cy="35462"/>
              </a:xfrm>
              <a:custGeom>
                <a:avLst/>
                <a:gdLst>
                  <a:gd name="connsiteX0" fmla="*/ 0 w 270143"/>
                  <a:gd name="connsiteY0" fmla="*/ 0 h 35462"/>
                  <a:gd name="connsiteX1" fmla="*/ 270143 w 270143"/>
                  <a:gd name="connsiteY1" fmla="*/ 0 h 35462"/>
                  <a:gd name="connsiteX2" fmla="*/ 270143 w 270143"/>
                  <a:gd name="connsiteY2" fmla="*/ 35463 h 35462"/>
                  <a:gd name="connsiteX3" fmla="*/ 0 w 270143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143" h="35462">
                    <a:moveTo>
                      <a:pt x="0" y="0"/>
                    </a:moveTo>
                    <a:lnTo>
                      <a:pt x="270143" y="0"/>
                    </a:lnTo>
                    <a:lnTo>
                      <a:pt x="270143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6" name="자유형: 도형 5">
                <a:extLst>
                  <a:ext uri="{FF2B5EF4-FFF2-40B4-BE49-F238E27FC236}">
                    <a16:creationId xmlns:a16="http://schemas.microsoft.com/office/drawing/2014/main" id="{A21FEB97-1231-06CA-C5F8-F9FD012DA65B}"/>
                  </a:ext>
                </a:extLst>
              </p:cNvPr>
              <p:cNvSpPr/>
              <p:nvPr/>
            </p:nvSpPr>
            <p:spPr>
              <a:xfrm>
                <a:off x="269939" y="547371"/>
                <a:ext cx="160625" cy="35462"/>
              </a:xfrm>
              <a:custGeom>
                <a:avLst/>
                <a:gdLst>
                  <a:gd name="connsiteX0" fmla="*/ 0 w 160625"/>
                  <a:gd name="connsiteY0" fmla="*/ 0 h 35462"/>
                  <a:gd name="connsiteX1" fmla="*/ 160626 w 160625"/>
                  <a:gd name="connsiteY1" fmla="*/ 0 h 35462"/>
                  <a:gd name="connsiteX2" fmla="*/ 160626 w 160625"/>
                  <a:gd name="connsiteY2" fmla="*/ 35463 h 35462"/>
                  <a:gd name="connsiteX3" fmla="*/ 0 w 160625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625" h="35462">
                    <a:moveTo>
                      <a:pt x="0" y="0"/>
                    </a:moveTo>
                    <a:lnTo>
                      <a:pt x="160626" y="0"/>
                    </a:lnTo>
                    <a:lnTo>
                      <a:pt x="160626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7" name="자유형: 도형 6">
                <a:extLst>
                  <a:ext uri="{FF2B5EF4-FFF2-40B4-BE49-F238E27FC236}">
                    <a16:creationId xmlns:a16="http://schemas.microsoft.com/office/drawing/2014/main" id="{2F4C97EF-3247-7FDC-752D-69FCF2B45AFD}"/>
                  </a:ext>
                </a:extLst>
              </p:cNvPr>
              <p:cNvSpPr/>
              <p:nvPr/>
            </p:nvSpPr>
            <p:spPr>
              <a:xfrm>
                <a:off x="459770" y="547371"/>
                <a:ext cx="80312" cy="35462"/>
              </a:xfrm>
              <a:custGeom>
                <a:avLst/>
                <a:gdLst>
                  <a:gd name="connsiteX0" fmla="*/ 0 w 80312"/>
                  <a:gd name="connsiteY0" fmla="*/ 0 h 35462"/>
                  <a:gd name="connsiteX1" fmla="*/ 80313 w 80312"/>
                  <a:gd name="connsiteY1" fmla="*/ 0 h 35462"/>
                  <a:gd name="connsiteX2" fmla="*/ 80313 w 80312"/>
                  <a:gd name="connsiteY2" fmla="*/ 35463 h 35462"/>
                  <a:gd name="connsiteX3" fmla="*/ 0 w 80312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312" h="35462">
                    <a:moveTo>
                      <a:pt x="0" y="0"/>
                    </a:moveTo>
                    <a:lnTo>
                      <a:pt x="80313" y="0"/>
                    </a:lnTo>
                    <a:lnTo>
                      <a:pt x="80313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</p:grpSp>
      <p:graphicFrame>
        <p:nvGraphicFramePr>
          <p:cNvPr id="9" name="내용 개체 틀 3">
            <a:extLst>
              <a:ext uri="{FF2B5EF4-FFF2-40B4-BE49-F238E27FC236}">
                <a16:creationId xmlns:a16="http://schemas.microsoft.com/office/drawing/2014/main" id="{31DD38E6-9ABE-21B6-6F0E-E2EB2DDC69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3644523"/>
              </p:ext>
            </p:extLst>
          </p:nvPr>
        </p:nvGraphicFramePr>
        <p:xfrm>
          <a:off x="338936" y="926665"/>
          <a:ext cx="11514127" cy="59313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3352">
                  <a:extLst>
                    <a:ext uri="{9D8B030D-6E8A-4147-A177-3AD203B41FA5}">
                      <a16:colId xmlns:a16="http://schemas.microsoft.com/office/drawing/2014/main" val="1720708458"/>
                    </a:ext>
                  </a:extLst>
                </a:gridCol>
                <a:gridCol w="1502803">
                  <a:extLst>
                    <a:ext uri="{9D8B030D-6E8A-4147-A177-3AD203B41FA5}">
                      <a16:colId xmlns:a16="http://schemas.microsoft.com/office/drawing/2014/main" val="533952169"/>
                    </a:ext>
                  </a:extLst>
                </a:gridCol>
                <a:gridCol w="1886050">
                  <a:extLst>
                    <a:ext uri="{9D8B030D-6E8A-4147-A177-3AD203B41FA5}">
                      <a16:colId xmlns:a16="http://schemas.microsoft.com/office/drawing/2014/main" val="2133058729"/>
                    </a:ext>
                  </a:extLst>
                </a:gridCol>
                <a:gridCol w="6301922">
                  <a:extLst>
                    <a:ext uri="{9D8B030D-6E8A-4147-A177-3AD203B41FA5}">
                      <a16:colId xmlns:a16="http://schemas.microsoft.com/office/drawing/2014/main" val="2808333984"/>
                    </a:ext>
                  </a:extLst>
                </a:gridCol>
              </a:tblGrid>
              <a:tr h="714192">
                <a:tc>
                  <a:txBody>
                    <a:bodyPr/>
                    <a:lstStyle/>
                    <a:p>
                      <a:pPr marL="0" marR="0" indent="1270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b="1" kern="1200" spc="-50" baseline="0" dirty="0">
                          <a:solidFill>
                            <a:schemeClr val="bg1"/>
                          </a:solidFill>
                          <a:latin typeface="Pretendard ExtraBold" panose="02000903000000020004" pitchFamily="50" charset="-127"/>
                          <a:ea typeface="Pretendard ExtraBold" panose="02000903000000020004" pitchFamily="50" charset="-127"/>
                          <a:cs typeface="+mn-cs"/>
                        </a:rPr>
                        <a:t>Domain</a:t>
                      </a:r>
                      <a:endParaRPr lang="en-US" sz="2000" b="1" kern="1200" spc="-50" baseline="0" dirty="0">
                        <a:solidFill>
                          <a:schemeClr val="bg1"/>
                        </a:solidFill>
                        <a:latin typeface="Pretendard ExtraBold" panose="02000903000000020004" pitchFamily="50" charset="-127"/>
                        <a:ea typeface="Pretendard ExtraBold" panose="02000903000000020004" pitchFamily="50" charset="-127"/>
                        <a:cs typeface="+mn-cs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A583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1270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b="1" kern="1200" spc="-50" baseline="0" dirty="0">
                          <a:solidFill>
                            <a:schemeClr val="bg1"/>
                          </a:solidFill>
                          <a:latin typeface="Pretendard ExtraBold" panose="02000903000000020004" pitchFamily="50" charset="-127"/>
                          <a:ea typeface="Pretendard ExtraBold" panose="02000903000000020004" pitchFamily="50" charset="-127"/>
                          <a:cs typeface="+mn-cs"/>
                        </a:rPr>
                        <a:t>Role</a:t>
                      </a:r>
                      <a:endParaRPr lang="ko-KR" altLang="en-US" sz="2000" b="1" kern="1200" spc="-50" baseline="0" dirty="0">
                        <a:solidFill>
                          <a:schemeClr val="bg1"/>
                        </a:solidFill>
                        <a:latin typeface="Pretendard ExtraBold" panose="02000903000000020004" pitchFamily="50" charset="-127"/>
                        <a:ea typeface="Pretendard ExtraBold" panose="02000903000000020004" pitchFamily="50" charset="-127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A583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1270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800" b="1" kern="1200" spc="-50" baseline="0" dirty="0">
                        <a:solidFill>
                          <a:schemeClr val="bg1"/>
                        </a:solidFill>
                        <a:latin typeface="Pretendard ExtraBold" panose="02000903000000020004" pitchFamily="50" charset="-127"/>
                        <a:ea typeface="Pretendard ExtraBold" panose="02000903000000020004" pitchFamily="50" charset="-127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A5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819846"/>
                  </a:ext>
                </a:extLst>
              </a:tr>
              <a:tr h="1003874">
                <a:tc rowSpan="3">
                  <a:txBody>
                    <a:bodyPr/>
                    <a:lstStyle/>
                    <a:p>
                      <a:pPr fontAlgn="base" latinLnBrk="0"/>
                      <a:r>
                        <a:rPr lang="en-US" altLang="ko-K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Cognitive Domain	</a:t>
                      </a:r>
                    </a:p>
                  </a:txBody>
                  <a:tcPr marL="90000" marR="90000" marT="46800" marB="4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kern="1200" spc="-50" baseline="0" dirty="0">
                          <a:solidFill>
                            <a:srgbClr val="231C1A"/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+mn-cs"/>
                        </a:rPr>
                        <a:t>Tutor</a:t>
                      </a:r>
                      <a:endParaRPr lang="en-US" sz="2000" kern="1200" spc="-50" baseline="0" dirty="0">
                        <a:solidFill>
                          <a:srgbClr val="231C1A"/>
                        </a:solidFill>
                        <a:latin typeface="Pretendard Medium" panose="02000603000000020004" pitchFamily="50" charset="-127"/>
                        <a:ea typeface="Pretendard Medium" panose="02000603000000020004" pitchFamily="50" charset="-127"/>
                        <a:cs typeface="+mn-cs"/>
                      </a:endParaRPr>
                    </a:p>
                  </a:txBody>
                  <a:tcPr marL="90000" marR="90000" marT="46800" marB="46800"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Direct instruction</a:t>
                      </a:r>
                      <a:endParaRPr lang="en-US" sz="2000" kern="1200" spc="-50" baseline="0" dirty="0">
                        <a:solidFill>
                          <a:srgbClr val="231C1A"/>
                        </a:solidFill>
                        <a:latin typeface="Pretendard Medium" panose="02000603000000020004" pitchFamily="50" charset="-127"/>
                        <a:ea typeface="Pretendard Medium" panose="02000603000000020004" pitchFamily="50" charset="-127"/>
                        <a:cs typeface="+mn-cs"/>
                      </a:endParaRPr>
                    </a:p>
                  </a:txBody>
                  <a:tcPr marL="90000" marR="90000" marT="46800" marB="46800"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Aft>
                          <a:spcPts val="1000"/>
                        </a:spcAft>
                        <a:buFontTx/>
                        <a:buNone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Presentation of learning objectives for each session</a:t>
                      </a:r>
                    </a:p>
                    <a:p>
                      <a:pPr marL="0" marR="0" indent="0" algn="l" fontAlgn="base" latinLnBrk="0">
                        <a:lnSpc>
                          <a:spcPct val="100000"/>
                        </a:lnSpc>
                        <a:spcAft>
                          <a:spcPts val="1000"/>
                        </a:spcAft>
                        <a:buFontTx/>
                        <a:buNone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Provision of learning overviews for goal achievement</a:t>
                      </a:r>
                    </a:p>
                    <a:p>
                      <a:pPr marL="0" marR="0" indent="0" algn="l" fontAlgn="base" latinLnBrk="0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Summary materials of learning content</a:t>
                      </a: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3359035"/>
                  </a:ext>
                </a:extLst>
              </a:tr>
              <a:tr h="726078">
                <a:tc vMerge="1"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200" spc="-50" baseline="0" dirty="0">
                        <a:solidFill>
                          <a:srgbClr val="231C1A"/>
                        </a:solidFill>
                        <a:latin typeface="Pretendard Medium" panose="02000603000000020004" pitchFamily="50" charset="-127"/>
                        <a:ea typeface="Pretendard Medium" panose="02000603000000020004" pitchFamily="50" charset="-127"/>
                        <a:cs typeface="+mn-cs"/>
                      </a:endParaRPr>
                    </a:p>
                  </a:txBody>
                  <a:tcPr marL="90000" marR="90000" marT="46800" marB="46800" anchor="ctr">
                    <a:lnL w="12700" cmpd="sng">
                      <a:noFill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kern="1200" spc="-50" baseline="0" dirty="0">
                          <a:solidFill>
                            <a:srgbClr val="231C1A"/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+mn-cs"/>
                        </a:rPr>
                        <a:t>Coach</a:t>
                      </a:r>
                      <a:endParaRPr lang="ko-KR" altLang="en-US" sz="2000" kern="1200" spc="-50" baseline="0" dirty="0">
                        <a:solidFill>
                          <a:srgbClr val="231C1A"/>
                        </a:solidFill>
                        <a:latin typeface="Pretendard Medium" panose="02000603000000020004" pitchFamily="50" charset="-127"/>
                        <a:ea typeface="Pretendard Medium" panose="02000603000000020004" pitchFamily="50" charset="-127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Promotion of metacognition</a:t>
                      </a:r>
                      <a:endParaRPr lang="ko-KR" altLang="en-US" sz="2000" kern="1200" spc="-50" baseline="0" dirty="0">
                        <a:solidFill>
                          <a:srgbClr val="231C1A"/>
                        </a:solidFill>
                        <a:latin typeface="Pretendard Medium" panose="02000603000000020004" pitchFamily="50" charset="-127"/>
                        <a:ea typeface="Pretendard Medium" panose="02000603000000020004" pitchFamily="50" charset="-127"/>
                        <a:cs typeface="+mn-cs"/>
                      </a:endParaRPr>
                    </a:p>
                  </a:txBody>
                  <a:tcPr marL="90000" marR="90000" marT="46800" marB="46800"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Motivational prompts to encourage learning participation</a:t>
                      </a:r>
                    </a:p>
                    <a:p>
                      <a:pPr marL="0" marR="0" indent="0" algn="l" fontAlgn="base" latinLnBrk="0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Advice or help with learning activities</a:t>
                      </a: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491297"/>
                  </a:ext>
                </a:extLst>
              </a:tr>
              <a:tr h="739621">
                <a:tc vMerge="1"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200" spc="-50" baseline="0" dirty="0">
                        <a:solidFill>
                          <a:srgbClr val="231C1A"/>
                        </a:solidFill>
                        <a:latin typeface="Pretendard Medium" panose="02000603000000020004" pitchFamily="50" charset="-127"/>
                        <a:ea typeface="Pretendard Medium" panose="02000603000000020004" pitchFamily="50" charset="-127"/>
                        <a:cs typeface="+mn-cs"/>
                      </a:endParaRPr>
                    </a:p>
                  </a:txBody>
                  <a:tcPr marL="90000" marR="90000" marT="46800" marB="46800" anchor="ctr">
                    <a:lnL w="12700" cmpd="sng">
                      <a:noFill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kern="1200" spc="-50" baseline="0" dirty="0">
                          <a:solidFill>
                            <a:srgbClr val="231C1A"/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+mn-cs"/>
                        </a:rPr>
                        <a:t>Mentor</a:t>
                      </a:r>
                      <a:endParaRPr lang="ko-KR" altLang="en-US" sz="2000" kern="1200" spc="-50" baseline="0" dirty="0">
                        <a:solidFill>
                          <a:srgbClr val="231C1A"/>
                        </a:solidFill>
                        <a:latin typeface="Pretendard Medium" panose="02000603000000020004" pitchFamily="50" charset="-127"/>
                        <a:ea typeface="Pretendard Medium" panose="02000603000000020004" pitchFamily="50" charset="-127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Provision of feedback</a:t>
                      </a:r>
                      <a:endParaRPr lang="ko-KR" altLang="en-US" sz="2000" kern="1200" spc="-50" baseline="0" dirty="0">
                        <a:solidFill>
                          <a:srgbClr val="231C1A"/>
                        </a:solidFill>
                        <a:latin typeface="Pretendard Medium" panose="02000603000000020004" pitchFamily="50" charset="-127"/>
                        <a:ea typeface="Pretendard Medium" panose="02000603000000020004" pitchFamily="50" charset="-127"/>
                        <a:cs typeface="+mn-cs"/>
                      </a:endParaRPr>
                    </a:p>
                  </a:txBody>
                  <a:tcPr marL="90000" marR="90000" marT="46800" marB="46800"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fontAlgn="base" latinLnBrk="0"/>
                      <a:r>
                        <a:rPr lang="en-US" altLang="ko-K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Presentation of learning monitoring information and participation levels</a:t>
                      </a:r>
                    </a:p>
                    <a:p>
                      <a:pPr fontAlgn="base" latinLnBrk="0"/>
                      <a:r>
                        <a:rPr lang="en-US" altLang="ko-K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Tools for learning journals and self-assessment</a:t>
                      </a:r>
                    </a:p>
                  </a:txBody>
                  <a:tcPr marL="57038" marR="57038" marT="15769" marB="15769"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1783010"/>
                  </a:ext>
                </a:extLst>
              </a:tr>
              <a:tr h="363039">
                <a:tc rowSpan="3">
                  <a:txBody>
                    <a:bodyPr/>
                    <a:lstStyle/>
                    <a:p>
                      <a:pPr fontAlgn="base" latinLnBrk="0"/>
                      <a:r>
                        <a:rPr lang="en-US" altLang="ko-K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Affective Domain</a:t>
                      </a:r>
                    </a:p>
                  </a:txBody>
                  <a:tcPr marL="90000" marR="90000" marT="46800" marB="4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altLang="ko-KR" sz="2000" kern="1200" spc="-50" baseline="0" dirty="0">
                          <a:solidFill>
                            <a:srgbClr val="231C1A"/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+mn-cs"/>
                        </a:rPr>
                        <a:t>Coach</a:t>
                      </a:r>
                      <a:endParaRPr lang="ko-KR" altLang="en-US" sz="2000" kern="1200" spc="-50" baseline="0" dirty="0">
                        <a:solidFill>
                          <a:srgbClr val="231C1A"/>
                        </a:solidFill>
                        <a:latin typeface="Pretendard Medium" panose="02000603000000020004" pitchFamily="50" charset="-127"/>
                        <a:ea typeface="Pretendard Medium" panose="02000603000000020004" pitchFamily="50" charset="-127"/>
                        <a:cs typeface="+mn-cs"/>
                      </a:endParaRPr>
                    </a:p>
                  </a:txBody>
                  <a:tcPr marL="57038" marR="57038" marT="15769" marB="15769"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 latinLnBrk="0"/>
                      <a:r>
                        <a:rPr lang="en-US" altLang="ko-K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Delivery of motivational messages</a:t>
                      </a:r>
                    </a:p>
                  </a:txBody>
                  <a:tcPr marL="57038" marR="57038" marT="15769" marB="15769"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3081253"/>
                  </a:ext>
                </a:extLst>
              </a:tr>
              <a:tr h="363039">
                <a:tc vMerge="1"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200" spc="-50" baseline="0" dirty="0">
                        <a:solidFill>
                          <a:srgbClr val="231C1A"/>
                        </a:solidFill>
                        <a:latin typeface="Pretendard Medium" panose="02000603000000020004" pitchFamily="50" charset="-127"/>
                        <a:ea typeface="Pretendard Medium" panose="02000603000000020004" pitchFamily="50" charset="-127"/>
                        <a:cs typeface="+mn-cs"/>
                      </a:endParaRPr>
                    </a:p>
                  </a:txBody>
                  <a:tcPr marL="90000" marR="90000" marT="46800" marB="46800" anchor="ctr">
                    <a:lnL w="12700" cmpd="sng">
                      <a:noFill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altLang="ko-KR" sz="2000" kern="1200" spc="-50" baseline="0" dirty="0">
                          <a:solidFill>
                            <a:srgbClr val="231C1A"/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+mn-cs"/>
                        </a:rPr>
                        <a:t>Mentor</a:t>
                      </a:r>
                      <a:endParaRPr lang="ko-KR" altLang="en-US" sz="2000" kern="1200" spc="-50" baseline="0" dirty="0">
                        <a:solidFill>
                          <a:srgbClr val="231C1A"/>
                        </a:solidFill>
                        <a:latin typeface="Pretendard Medium" panose="02000603000000020004" pitchFamily="50" charset="-127"/>
                        <a:ea typeface="Pretendard Medium" panose="02000603000000020004" pitchFamily="50" charset="-127"/>
                        <a:cs typeface="+mn-cs"/>
                      </a:endParaRPr>
                    </a:p>
                  </a:txBody>
                  <a:tcPr marL="57038" marR="57038" marT="15769" marB="15769"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 latinLnBrk="0"/>
                      <a:r>
                        <a:rPr lang="en-US" altLang="ko-K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Praise or encouragement for learning outcomes</a:t>
                      </a:r>
                    </a:p>
                  </a:txBody>
                  <a:tcPr marL="57038" marR="57038" marT="15769" marB="15769"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711802"/>
                  </a:ext>
                </a:extLst>
              </a:tr>
              <a:tr h="363039">
                <a:tc vMerge="1"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200" spc="-50" baseline="0" dirty="0">
                        <a:solidFill>
                          <a:srgbClr val="231C1A"/>
                        </a:solidFill>
                        <a:latin typeface="Pretendard Medium" panose="02000603000000020004" pitchFamily="50" charset="-127"/>
                        <a:ea typeface="Pretendard Medium" panose="02000603000000020004" pitchFamily="50" charset="-127"/>
                        <a:cs typeface="+mn-cs"/>
                      </a:endParaRPr>
                    </a:p>
                  </a:txBody>
                  <a:tcPr marL="90000" marR="90000" marT="46800" marB="46800" anchor="ctr">
                    <a:lnL w="12700" cmpd="sng">
                      <a:noFill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altLang="ko-KR" sz="2000" kern="1200" spc="-50" baseline="0" dirty="0">
                          <a:solidFill>
                            <a:srgbClr val="231C1A"/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+mn-cs"/>
                        </a:rPr>
                        <a:t>Tool</a:t>
                      </a:r>
                      <a:endParaRPr lang="ko-KR" altLang="en-US" sz="2000" kern="1200" spc="-50" baseline="0" dirty="0">
                        <a:solidFill>
                          <a:srgbClr val="231C1A"/>
                        </a:solidFill>
                        <a:latin typeface="Pretendard Medium" panose="02000603000000020004" pitchFamily="50" charset="-127"/>
                        <a:ea typeface="Pretendard Medium" panose="02000603000000020004" pitchFamily="50" charset="-127"/>
                        <a:cs typeface="+mn-cs"/>
                      </a:endParaRPr>
                    </a:p>
                  </a:txBody>
                  <a:tcPr marL="57038" marR="57038" marT="15769" marB="15769"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 latinLnBrk="0"/>
                      <a:r>
                        <a:rPr lang="en-US" altLang="ko-K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Tool for expressing personal emotions</a:t>
                      </a:r>
                    </a:p>
                  </a:txBody>
                  <a:tcPr marL="57038" marR="57038" marT="15769" marB="15769"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0607913"/>
                  </a:ext>
                </a:extLst>
              </a:tr>
              <a:tr h="739621">
                <a:tc rowSpan="2">
                  <a:txBody>
                    <a:bodyPr/>
                    <a:lstStyle/>
                    <a:p>
                      <a:pPr fontAlgn="base" latinLnBrk="0"/>
                      <a:r>
                        <a:rPr lang="en-US" altLang="ko-K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Social Domain</a:t>
                      </a:r>
                    </a:p>
                  </a:txBody>
                  <a:tcPr marL="90000" marR="90000" marT="46800" marB="4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fontAlgn="base" latinLnBrk="0"/>
                      <a:r>
                        <a:rPr lang="en-US" altLang="ko-K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Team Member</a:t>
                      </a:r>
                    </a:p>
                  </a:txBody>
                  <a:tcPr marL="57038" marR="57038" marT="15769" marB="15769"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fontAlgn="base" latinLnBrk="0"/>
                      <a:r>
                        <a:rPr lang="en-US" altLang="ko-K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Enhancement of team performance</a:t>
                      </a:r>
                    </a:p>
                  </a:txBody>
                  <a:tcPr marL="57038" marR="57038" marT="15769" marB="15769"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fontAlgn="base" latinLnBrk="0"/>
                      <a:r>
                        <a:rPr lang="en-US" altLang="ko-K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Tool for social interaction with other learners</a:t>
                      </a:r>
                    </a:p>
                  </a:txBody>
                  <a:tcPr marL="57038" marR="57038" marT="15769" marB="15769"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6405217"/>
                  </a:ext>
                </a:extLst>
              </a:tr>
              <a:tr h="502180">
                <a:tc vMerge="1"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200" spc="-50" baseline="0" dirty="0">
                        <a:solidFill>
                          <a:srgbClr val="231C1A"/>
                        </a:solidFill>
                        <a:latin typeface="Pretendard Medium" panose="02000603000000020004" pitchFamily="50" charset="-127"/>
                        <a:ea typeface="Pretendard Medium" panose="02000603000000020004" pitchFamily="50" charset="-127"/>
                        <a:cs typeface="+mn-cs"/>
                      </a:endParaRPr>
                    </a:p>
                  </a:txBody>
                  <a:tcPr marL="90000" marR="90000" marT="46800" marB="46800" anchor="ctr">
                    <a:lnL w="12700" cmpd="sng">
                      <a:noFill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altLang="ko-KR" sz="2000" kern="1200" spc="-50" baseline="0" dirty="0">
                          <a:solidFill>
                            <a:srgbClr val="231C1A"/>
                          </a:solidFill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+mn-cs"/>
                        </a:rPr>
                        <a:t>Tool</a:t>
                      </a:r>
                      <a:endParaRPr lang="ko-KR" altLang="en-US" sz="2000" kern="1200" spc="-50" baseline="0" dirty="0">
                        <a:solidFill>
                          <a:srgbClr val="231C1A"/>
                        </a:solidFill>
                        <a:latin typeface="Pretendard Medium" panose="02000603000000020004" pitchFamily="50" charset="-127"/>
                        <a:ea typeface="Pretendard Medium" panose="02000603000000020004" pitchFamily="50" charset="-127"/>
                        <a:cs typeface="+mn-cs"/>
                      </a:endParaRPr>
                    </a:p>
                  </a:txBody>
                  <a:tcPr marL="57038" marR="57038" marT="15769" marB="15769"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fontAlgn="base" latinLnBrk="0"/>
                      <a:r>
                        <a:rPr lang="en-US" altLang="ko-K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Execution of tasks</a:t>
                      </a:r>
                    </a:p>
                  </a:txBody>
                  <a:tcPr marL="57038" marR="57038" marT="15769" marB="15769"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fontAlgn="base" latinLnBrk="0"/>
                      <a:r>
                        <a:rPr lang="en-US" altLang="ko-K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Tool for connecting with external experts</a:t>
                      </a:r>
                    </a:p>
                  </a:txBody>
                  <a:tcPr marL="57038" marR="57038" marT="15769" marB="15769"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5767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5117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771CA-4AB4-50C1-7D04-20B68A8B0E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31EAD983-AD0B-BC5D-76A6-64DD21551D91}"/>
              </a:ext>
            </a:extLst>
          </p:cNvPr>
          <p:cNvSpPr/>
          <p:nvPr/>
        </p:nvSpPr>
        <p:spPr>
          <a:xfrm>
            <a:off x="0" y="97381"/>
            <a:ext cx="12192000" cy="541020"/>
          </a:xfrm>
          <a:prstGeom prst="roundRect">
            <a:avLst>
              <a:gd name="adj" fmla="val 0"/>
            </a:avLst>
          </a:prstGeom>
          <a:gradFill>
            <a:gsLst>
              <a:gs pos="22000">
                <a:srgbClr val="DDB08E"/>
              </a:gs>
              <a:gs pos="100000">
                <a:srgbClr val="DDB08E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2000" rIns="0" bIns="0" rtlCol="0" anchor="ctr"/>
          <a:lstStyle/>
          <a:p>
            <a:pPr>
              <a:lnSpc>
                <a:spcPct val="80000"/>
              </a:lnSpc>
            </a:pPr>
            <a:r>
              <a:rPr lang="en-US" altLang="ko-KR" sz="2400" spc="-50" dirty="0">
                <a:solidFill>
                  <a:srgbClr val="231C1A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</a:rPr>
              <a:t> </a:t>
            </a:r>
            <a:r>
              <a:rPr lang="en-US" altLang="ko-KR" sz="2400" spc="-50" dirty="0">
                <a:solidFill>
                  <a:srgbClr val="231C1A"/>
                </a:solidFill>
                <a:ea typeface="Pretendard ExtraBold" panose="02000903000000020004" pitchFamily="50" charset="-127"/>
              </a:rPr>
              <a:t>Main Functions of the AI Tutor and AI Teaching Assistant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6C0F7C4-4AD6-1A14-E19C-26BC0571D2DB}"/>
              </a:ext>
            </a:extLst>
          </p:cNvPr>
          <p:cNvGrpSpPr/>
          <p:nvPr/>
        </p:nvGrpSpPr>
        <p:grpSpPr>
          <a:xfrm>
            <a:off x="214138" y="208583"/>
            <a:ext cx="381736" cy="330628"/>
            <a:chOff x="214138" y="389875"/>
            <a:chExt cx="381736" cy="330628"/>
          </a:xfrm>
        </p:grpSpPr>
        <p:sp>
          <p:nvSpPr>
            <p:cNvPr id="3" name="자유형: 도형 2">
              <a:extLst>
                <a:ext uri="{FF2B5EF4-FFF2-40B4-BE49-F238E27FC236}">
                  <a16:creationId xmlns:a16="http://schemas.microsoft.com/office/drawing/2014/main" id="{73B13251-EEB5-695D-C66F-28388064A57C}"/>
                </a:ext>
              </a:extLst>
            </p:cNvPr>
            <p:cNvSpPr/>
            <p:nvPr/>
          </p:nvSpPr>
          <p:spPr>
            <a:xfrm>
              <a:off x="214138" y="389875"/>
              <a:ext cx="381736" cy="330628"/>
            </a:xfrm>
            <a:custGeom>
              <a:avLst/>
              <a:gdLst>
                <a:gd name="connsiteX0" fmla="*/ 345544 w 381736"/>
                <a:gd name="connsiteY0" fmla="*/ 0 h 330628"/>
                <a:gd name="connsiteX1" fmla="*/ 36203 w 381736"/>
                <a:gd name="connsiteY1" fmla="*/ 0 h 330628"/>
                <a:gd name="connsiteX2" fmla="*/ 0 w 381736"/>
                <a:gd name="connsiteY2" fmla="*/ 36203 h 330628"/>
                <a:gd name="connsiteX3" fmla="*/ 0 w 381736"/>
                <a:gd name="connsiteY3" fmla="*/ 233930 h 330628"/>
                <a:gd name="connsiteX4" fmla="*/ 36203 w 381736"/>
                <a:gd name="connsiteY4" fmla="*/ 270133 h 330628"/>
                <a:gd name="connsiteX5" fmla="*/ 113961 w 381736"/>
                <a:gd name="connsiteY5" fmla="*/ 270133 h 330628"/>
                <a:gd name="connsiteX6" fmla="*/ 210284 w 381736"/>
                <a:gd name="connsiteY6" fmla="*/ 330629 h 330628"/>
                <a:gd name="connsiteX7" fmla="*/ 186003 w 381736"/>
                <a:gd name="connsiteY7" fmla="*/ 270133 h 330628"/>
                <a:gd name="connsiteX8" fmla="*/ 345533 w 381736"/>
                <a:gd name="connsiteY8" fmla="*/ 270133 h 330628"/>
                <a:gd name="connsiteX9" fmla="*/ 381737 w 381736"/>
                <a:gd name="connsiteY9" fmla="*/ 233930 h 330628"/>
                <a:gd name="connsiteX10" fmla="*/ 381737 w 381736"/>
                <a:gd name="connsiteY10" fmla="*/ 36203 h 330628"/>
                <a:gd name="connsiteX11" fmla="*/ 345533 w 381736"/>
                <a:gd name="connsiteY11" fmla="*/ 0 h 33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1736" h="330628">
                  <a:moveTo>
                    <a:pt x="345544" y="0"/>
                  </a:moveTo>
                  <a:lnTo>
                    <a:pt x="36203" y="0"/>
                  </a:lnTo>
                  <a:cubicBezTo>
                    <a:pt x="16209" y="0"/>
                    <a:pt x="0" y="16209"/>
                    <a:pt x="0" y="36203"/>
                  </a:cubicBezTo>
                  <a:lnTo>
                    <a:pt x="0" y="233930"/>
                  </a:lnTo>
                  <a:cubicBezTo>
                    <a:pt x="0" y="253924"/>
                    <a:pt x="16209" y="270133"/>
                    <a:pt x="36203" y="270133"/>
                  </a:cubicBezTo>
                  <a:lnTo>
                    <a:pt x="113961" y="270133"/>
                  </a:lnTo>
                  <a:lnTo>
                    <a:pt x="210284" y="330629"/>
                  </a:lnTo>
                  <a:lnTo>
                    <a:pt x="186003" y="270133"/>
                  </a:lnTo>
                  <a:lnTo>
                    <a:pt x="345533" y="270133"/>
                  </a:lnTo>
                  <a:cubicBezTo>
                    <a:pt x="365528" y="270133"/>
                    <a:pt x="381737" y="253924"/>
                    <a:pt x="381737" y="233930"/>
                  </a:cubicBezTo>
                  <a:lnTo>
                    <a:pt x="381737" y="36203"/>
                  </a:lnTo>
                  <a:cubicBezTo>
                    <a:pt x="381737" y="16209"/>
                    <a:pt x="365528" y="0"/>
                    <a:pt x="345533" y="0"/>
                  </a:cubicBezTo>
                  <a:close/>
                </a:path>
              </a:pathLst>
            </a:custGeom>
            <a:solidFill>
              <a:srgbClr val="964836"/>
            </a:solidFill>
            <a:ln w="10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grpSp>
          <p:nvGrpSpPr>
            <p:cNvPr id="4" name="그래픽 6">
              <a:extLst>
                <a:ext uri="{FF2B5EF4-FFF2-40B4-BE49-F238E27FC236}">
                  <a16:creationId xmlns:a16="http://schemas.microsoft.com/office/drawing/2014/main" id="{FA5313AA-2BBD-8BDF-4C90-954BE7F48536}"/>
                </a:ext>
              </a:extLst>
            </p:cNvPr>
            <p:cNvGrpSpPr/>
            <p:nvPr/>
          </p:nvGrpSpPr>
          <p:grpSpPr>
            <a:xfrm>
              <a:off x="272600" y="468198"/>
              <a:ext cx="264820" cy="113494"/>
              <a:chOff x="269939" y="467058"/>
              <a:chExt cx="270143" cy="115775"/>
            </a:xfrm>
            <a:solidFill>
              <a:srgbClr val="ECD4C2"/>
            </a:solidFill>
          </p:grpSpPr>
          <p:sp>
            <p:nvSpPr>
              <p:cNvPr id="5" name="자유형: 도형 4">
                <a:extLst>
                  <a:ext uri="{FF2B5EF4-FFF2-40B4-BE49-F238E27FC236}">
                    <a16:creationId xmlns:a16="http://schemas.microsoft.com/office/drawing/2014/main" id="{54CBE050-D9AC-E583-B1C3-C3735EE12D75}"/>
                  </a:ext>
                </a:extLst>
              </p:cNvPr>
              <p:cNvSpPr/>
              <p:nvPr/>
            </p:nvSpPr>
            <p:spPr>
              <a:xfrm>
                <a:off x="269939" y="467058"/>
                <a:ext cx="270143" cy="35462"/>
              </a:xfrm>
              <a:custGeom>
                <a:avLst/>
                <a:gdLst>
                  <a:gd name="connsiteX0" fmla="*/ 0 w 270143"/>
                  <a:gd name="connsiteY0" fmla="*/ 0 h 35462"/>
                  <a:gd name="connsiteX1" fmla="*/ 270143 w 270143"/>
                  <a:gd name="connsiteY1" fmla="*/ 0 h 35462"/>
                  <a:gd name="connsiteX2" fmla="*/ 270143 w 270143"/>
                  <a:gd name="connsiteY2" fmla="*/ 35463 h 35462"/>
                  <a:gd name="connsiteX3" fmla="*/ 0 w 270143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143" h="35462">
                    <a:moveTo>
                      <a:pt x="0" y="0"/>
                    </a:moveTo>
                    <a:lnTo>
                      <a:pt x="270143" y="0"/>
                    </a:lnTo>
                    <a:lnTo>
                      <a:pt x="270143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6" name="자유형: 도형 5">
                <a:extLst>
                  <a:ext uri="{FF2B5EF4-FFF2-40B4-BE49-F238E27FC236}">
                    <a16:creationId xmlns:a16="http://schemas.microsoft.com/office/drawing/2014/main" id="{C848BDEC-887D-D39B-91F0-551A7FD243CA}"/>
                  </a:ext>
                </a:extLst>
              </p:cNvPr>
              <p:cNvSpPr/>
              <p:nvPr/>
            </p:nvSpPr>
            <p:spPr>
              <a:xfrm>
                <a:off x="269939" y="547371"/>
                <a:ext cx="160625" cy="35462"/>
              </a:xfrm>
              <a:custGeom>
                <a:avLst/>
                <a:gdLst>
                  <a:gd name="connsiteX0" fmla="*/ 0 w 160625"/>
                  <a:gd name="connsiteY0" fmla="*/ 0 h 35462"/>
                  <a:gd name="connsiteX1" fmla="*/ 160626 w 160625"/>
                  <a:gd name="connsiteY1" fmla="*/ 0 h 35462"/>
                  <a:gd name="connsiteX2" fmla="*/ 160626 w 160625"/>
                  <a:gd name="connsiteY2" fmla="*/ 35463 h 35462"/>
                  <a:gd name="connsiteX3" fmla="*/ 0 w 160625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625" h="35462">
                    <a:moveTo>
                      <a:pt x="0" y="0"/>
                    </a:moveTo>
                    <a:lnTo>
                      <a:pt x="160626" y="0"/>
                    </a:lnTo>
                    <a:lnTo>
                      <a:pt x="160626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7" name="자유형: 도형 6">
                <a:extLst>
                  <a:ext uri="{FF2B5EF4-FFF2-40B4-BE49-F238E27FC236}">
                    <a16:creationId xmlns:a16="http://schemas.microsoft.com/office/drawing/2014/main" id="{E3124A30-7676-9DDC-EF2C-0A90E348A4E1}"/>
                  </a:ext>
                </a:extLst>
              </p:cNvPr>
              <p:cNvSpPr/>
              <p:nvPr/>
            </p:nvSpPr>
            <p:spPr>
              <a:xfrm>
                <a:off x="459770" y="547371"/>
                <a:ext cx="80312" cy="35462"/>
              </a:xfrm>
              <a:custGeom>
                <a:avLst/>
                <a:gdLst>
                  <a:gd name="connsiteX0" fmla="*/ 0 w 80312"/>
                  <a:gd name="connsiteY0" fmla="*/ 0 h 35462"/>
                  <a:gd name="connsiteX1" fmla="*/ 80313 w 80312"/>
                  <a:gd name="connsiteY1" fmla="*/ 0 h 35462"/>
                  <a:gd name="connsiteX2" fmla="*/ 80313 w 80312"/>
                  <a:gd name="connsiteY2" fmla="*/ 35463 h 35462"/>
                  <a:gd name="connsiteX3" fmla="*/ 0 w 80312"/>
                  <a:gd name="connsiteY3" fmla="*/ 35463 h 3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312" h="35462">
                    <a:moveTo>
                      <a:pt x="0" y="0"/>
                    </a:moveTo>
                    <a:lnTo>
                      <a:pt x="80313" y="0"/>
                    </a:lnTo>
                    <a:lnTo>
                      <a:pt x="80313" y="35463"/>
                    </a:lnTo>
                    <a:lnTo>
                      <a:pt x="0" y="35463"/>
                    </a:lnTo>
                    <a:close/>
                  </a:path>
                </a:pathLst>
              </a:custGeom>
              <a:grpFill/>
              <a:ln w="10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</p:grpSp>
      <p:graphicFrame>
        <p:nvGraphicFramePr>
          <p:cNvPr id="9" name="내용 개체 틀 3">
            <a:extLst>
              <a:ext uri="{FF2B5EF4-FFF2-40B4-BE49-F238E27FC236}">
                <a16:creationId xmlns:a16="http://schemas.microsoft.com/office/drawing/2014/main" id="{F1223DEA-C4B3-9F0B-8C5F-9193FDCBCD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396287"/>
              </p:ext>
            </p:extLst>
          </p:nvPr>
        </p:nvGraphicFramePr>
        <p:xfrm>
          <a:off x="2" y="627300"/>
          <a:ext cx="12191998" cy="61145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9742">
                  <a:extLst>
                    <a:ext uri="{9D8B030D-6E8A-4147-A177-3AD203B41FA5}">
                      <a16:colId xmlns:a16="http://schemas.microsoft.com/office/drawing/2014/main" val="1720708458"/>
                    </a:ext>
                  </a:extLst>
                </a:gridCol>
                <a:gridCol w="2596896">
                  <a:extLst>
                    <a:ext uri="{9D8B030D-6E8A-4147-A177-3AD203B41FA5}">
                      <a16:colId xmlns:a16="http://schemas.microsoft.com/office/drawing/2014/main" val="3462759507"/>
                    </a:ext>
                  </a:extLst>
                </a:gridCol>
                <a:gridCol w="8595360">
                  <a:extLst>
                    <a:ext uri="{9D8B030D-6E8A-4147-A177-3AD203B41FA5}">
                      <a16:colId xmlns:a16="http://schemas.microsoft.com/office/drawing/2014/main" val="3976264520"/>
                    </a:ext>
                  </a:extLst>
                </a:gridCol>
              </a:tblGrid>
              <a:tr h="3650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ctr">
                    <a:lnL w="12700" cmpd="sng">
                      <a:noFill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A5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Function</a:t>
                      </a: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A5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Description</a:t>
                      </a: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A5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819846"/>
                  </a:ext>
                </a:extLst>
              </a:tr>
              <a:tr h="369238">
                <a:tc rowSpan="6">
                  <a:txBody>
                    <a:bodyPr/>
                    <a:lstStyle/>
                    <a:p>
                      <a:pPr fontAlgn="base" latinLnBrk="0"/>
                      <a:r>
                        <a:rPr lang="en-US" altLang="ko-KR" sz="2000" kern="1200" spc="-50" baseline="0" dirty="0">
                          <a:solidFill>
                            <a:srgbClr val="231C1A"/>
                          </a:solidFill>
                          <a:latin typeface="+mn-lt"/>
                          <a:ea typeface="Pretendard Medium" panose="02000603000000020004" pitchFamily="50" charset="-127"/>
                          <a:cs typeface="+mn-cs"/>
                        </a:rPr>
                        <a:t>AI Tutor	</a:t>
                      </a:r>
                    </a:p>
                  </a:txBody>
                  <a:tcPr marL="64770" marR="64770" marT="17907" marB="17907" anchor="ctr">
                    <a:lnL w="12700" cmpd="sng">
                      <a:noFill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 kern="1200" spc="-50" baseline="0" dirty="0">
                          <a:solidFill>
                            <a:srgbClr val="231C1A"/>
                          </a:solidFill>
                          <a:latin typeface="+mn-lt"/>
                          <a:ea typeface="Pretendard Medium" panose="02000603000000020004" pitchFamily="50" charset="-127"/>
                          <a:cs typeface="+mn-cs"/>
                        </a:rPr>
                        <a:t>Q&amp;A</a:t>
                      </a: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indent="-342900" algn="just" fontAlgn="base" latinLnBrk="1">
                        <a:lnSpc>
                          <a:spcPct val="100000"/>
                        </a:lnSpc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spc="-50" baseline="0" dirty="0">
                          <a:solidFill>
                            <a:srgbClr val="231C1A"/>
                          </a:solidFill>
                          <a:latin typeface="+mn-lt"/>
                          <a:ea typeface="Pretendard Medium" panose="02000603000000020004" pitchFamily="50" charset="-127"/>
                          <a:cs typeface="+mn-cs"/>
                        </a:rPr>
                        <a:t>Responds immediately to students’ questions.</a:t>
                      </a: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7639018"/>
                  </a:ext>
                </a:extLst>
              </a:tr>
              <a:tr h="1072857">
                <a:tc vMerge="1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ko-KR" altLang="en-US" sz="2000" kern="1200" spc="-50" baseline="0" dirty="0">
                        <a:solidFill>
                          <a:srgbClr val="231C1A"/>
                        </a:solidFill>
                        <a:latin typeface="Pretendard Medium" panose="02000603000000020004" pitchFamily="50" charset="-127"/>
                        <a:ea typeface="Pretendard Medium" panose="02000603000000020004" pitchFamily="50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12700" cmpd="sng">
                      <a:noFill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 kern="1200" spc="-50" baseline="0" dirty="0">
                          <a:solidFill>
                            <a:srgbClr val="231C1A"/>
                          </a:solidFill>
                          <a:latin typeface="+mn-lt"/>
                          <a:ea typeface="Pretendard Medium" panose="02000603000000020004" pitchFamily="50" charset="-127"/>
                          <a:cs typeface="+mn-cs"/>
                        </a:rPr>
                        <a:t>Provision of Supplementary Materials</a:t>
                      </a: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indent="-342900" algn="just" fontAlgn="base" latinLnBrk="0">
                        <a:lnSpc>
                          <a:spcPct val="100000"/>
                        </a:lnSpc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spc="-50" baseline="0" dirty="0">
                          <a:solidFill>
                            <a:srgbClr val="231C1A"/>
                          </a:solidFill>
                          <a:latin typeface="+mn-lt"/>
                          <a:ea typeface="Pretendard Medium" panose="02000603000000020004" pitchFamily="50" charset="-127"/>
                          <a:cs typeface="+mn-cs"/>
                        </a:rPr>
                        <a:t>Offers additional resources for concepts that are difficult to understand or require further explanation. </a:t>
                      </a:r>
                    </a:p>
                    <a:p>
                      <a:pPr marL="342900" marR="0" indent="-342900" algn="just" fontAlgn="base" latinLnBrk="0">
                        <a:lnSpc>
                          <a:spcPct val="100000"/>
                        </a:lnSpc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spc="-50" baseline="0" dirty="0">
                          <a:solidFill>
                            <a:srgbClr val="231C1A"/>
                          </a:solidFill>
                          <a:latin typeface="+mn-lt"/>
                          <a:ea typeface="Pretendard Medium" panose="02000603000000020004" pitchFamily="50" charset="-127"/>
                          <a:cs typeface="+mn-cs"/>
                        </a:rPr>
                        <a:t>Provides elaborations, practice problems, and recommended materials to reinforce learning.</a:t>
                      </a: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8287276"/>
                  </a:ext>
                </a:extLst>
              </a:tr>
              <a:tr h="1072857">
                <a:tc vMerge="1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ko-KR" altLang="en-US" sz="2000" kern="1200" spc="-50" baseline="0" dirty="0">
                        <a:solidFill>
                          <a:srgbClr val="231C1A"/>
                        </a:solidFill>
                        <a:latin typeface="Pretendard Medium" panose="02000603000000020004" pitchFamily="50" charset="-127"/>
                        <a:ea typeface="Pretendard Medium" panose="02000603000000020004" pitchFamily="50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12700" cmpd="sng">
                      <a:noFill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 kern="1200" spc="-50" baseline="0" dirty="0">
                          <a:solidFill>
                            <a:srgbClr val="231C1A"/>
                          </a:solidFill>
                          <a:latin typeface="+mn-lt"/>
                          <a:ea typeface="Pretendard Medium" panose="02000603000000020004" pitchFamily="50" charset="-127"/>
                          <a:cs typeface="+mn-cs"/>
                        </a:rPr>
                        <a:t>Learning Strategy Suggestions</a:t>
                      </a: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indent="-342900" algn="just" fontAlgn="base" latinLnBrk="0">
                        <a:lnSpc>
                          <a:spcPct val="100000"/>
                        </a:lnSpc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spc="-50" baseline="0" dirty="0">
                          <a:solidFill>
                            <a:srgbClr val="231C1A"/>
                          </a:solidFill>
                          <a:latin typeface="+mn-lt"/>
                          <a:ea typeface="Pretendard Medium" panose="02000603000000020004" pitchFamily="50" charset="-127"/>
                          <a:cs typeface="+mn-cs"/>
                        </a:rPr>
                        <a:t>Suggests personalized strategies based on the student’s level and goals. </a:t>
                      </a:r>
                    </a:p>
                    <a:p>
                      <a:pPr marL="342900" marR="0" indent="-342900" algn="just" fontAlgn="base" latinLnBrk="0">
                        <a:lnSpc>
                          <a:spcPct val="100000"/>
                        </a:lnSpc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spc="-50" baseline="0" dirty="0">
                          <a:solidFill>
                            <a:srgbClr val="231C1A"/>
                          </a:solidFill>
                          <a:latin typeface="+mn-lt"/>
                          <a:ea typeface="Pretendard Medium" panose="02000603000000020004" pitchFamily="50" charset="-127"/>
                          <a:cs typeface="+mn-cs"/>
                        </a:rPr>
                        <a:t>Analyzes learning process and outcomes to assess achievement, identify strengths and weaknesses, and provide tailored guidance.</a:t>
                      </a: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9137712"/>
                  </a:ext>
                </a:extLst>
              </a:tr>
              <a:tr h="836241">
                <a:tc vMerge="1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ko-KR" altLang="en-US" sz="2000" kern="1200" spc="-50" baseline="0" dirty="0">
                        <a:solidFill>
                          <a:srgbClr val="231C1A"/>
                        </a:solidFill>
                        <a:latin typeface="Pretendard Medium" panose="02000603000000020004" pitchFamily="50" charset="-127"/>
                        <a:ea typeface="Pretendard Medium" panose="02000603000000020004" pitchFamily="50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12700" cmpd="sng">
                      <a:noFill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 kern="1200" spc="-50" baseline="0">
                          <a:solidFill>
                            <a:srgbClr val="231C1A"/>
                          </a:solidFill>
                          <a:latin typeface="+mn-lt"/>
                          <a:ea typeface="Pretendard Medium" panose="02000603000000020004" pitchFamily="50" charset="-127"/>
                          <a:cs typeface="+mn-cs"/>
                        </a:rPr>
                        <a:t>Progress Monitoring</a:t>
                      </a: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indent="-342900" algn="just" fontAlgn="base" latinLnBrk="0">
                        <a:lnSpc>
                          <a:spcPct val="100000"/>
                        </a:lnSpc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spc="-50" baseline="0" dirty="0">
                          <a:solidFill>
                            <a:srgbClr val="231C1A"/>
                          </a:solidFill>
                          <a:latin typeface="+mn-lt"/>
                          <a:ea typeface="Pretendard Medium" panose="02000603000000020004" pitchFamily="50" charset="-127"/>
                          <a:cs typeface="+mn-cs"/>
                        </a:rPr>
                        <a:t>Tracks learning progress against plans. </a:t>
                      </a:r>
                    </a:p>
                    <a:p>
                      <a:pPr marL="342900" marR="0" indent="-342900" algn="just" fontAlgn="base" latinLnBrk="0">
                        <a:lnSpc>
                          <a:spcPct val="100000"/>
                        </a:lnSpc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spc="-50" baseline="0" dirty="0">
                          <a:solidFill>
                            <a:srgbClr val="231C1A"/>
                          </a:solidFill>
                          <a:latin typeface="+mn-lt"/>
                          <a:ea typeface="Pretendard Medium" panose="02000603000000020004" pitchFamily="50" charset="-127"/>
                          <a:cs typeface="+mn-cs"/>
                        </a:rPr>
                        <a:t>Provides information to help improve performance and participation by analyzing key indicators from individual learning activities.</a:t>
                      </a: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7569636"/>
                  </a:ext>
                </a:extLst>
              </a:tr>
              <a:tr h="836241">
                <a:tc vMerge="1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ko-KR" altLang="en-US" sz="2000" kern="1200" spc="-50" baseline="0" dirty="0">
                        <a:solidFill>
                          <a:srgbClr val="231C1A"/>
                        </a:solidFill>
                        <a:latin typeface="Pretendard Medium" panose="02000603000000020004" pitchFamily="50" charset="-127"/>
                        <a:ea typeface="Pretendard Medium" panose="02000603000000020004" pitchFamily="50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12700" cmpd="sng">
                      <a:noFill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 kern="1200" spc="-50" baseline="0" dirty="0">
                          <a:solidFill>
                            <a:srgbClr val="231C1A"/>
                          </a:solidFill>
                          <a:latin typeface="+mn-lt"/>
                          <a:ea typeface="Pretendard Medium" panose="02000603000000020004" pitchFamily="50" charset="-127"/>
                          <a:cs typeface="+mn-cs"/>
                        </a:rPr>
                        <a:t>Feedback and Achievement Assessment</a:t>
                      </a: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indent="-342900" algn="just" fontAlgn="base" latinLnBrk="0">
                        <a:lnSpc>
                          <a:spcPct val="100000"/>
                        </a:lnSpc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spc="-50" baseline="0" dirty="0">
                          <a:solidFill>
                            <a:srgbClr val="231C1A"/>
                          </a:solidFill>
                          <a:latin typeface="+mn-lt"/>
                          <a:ea typeface="Pretendard Medium" panose="02000603000000020004" pitchFamily="50" charset="-127"/>
                          <a:cs typeface="+mn-cs"/>
                        </a:rPr>
                        <a:t>Offers timely feedback and a to-do list based on progress analysis. </a:t>
                      </a:r>
                    </a:p>
                    <a:p>
                      <a:pPr marL="342900" marR="0" indent="-342900" algn="just" fontAlgn="base" latinLnBrk="0">
                        <a:lnSpc>
                          <a:spcPct val="100000"/>
                        </a:lnSpc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spc="-50" baseline="0" dirty="0">
                          <a:solidFill>
                            <a:srgbClr val="231C1A"/>
                          </a:solidFill>
                          <a:latin typeface="+mn-lt"/>
                          <a:ea typeface="Pretendard Medium" panose="02000603000000020004" pitchFamily="50" charset="-127"/>
                          <a:cs typeface="+mn-cs"/>
                        </a:rPr>
                        <a:t>Provides achievement evaluations and guides further learning through data-driven recommendations.</a:t>
                      </a: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5956740"/>
                  </a:ext>
                </a:extLst>
              </a:tr>
              <a:tr h="1072857">
                <a:tc vMerge="1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ko-KR" altLang="en-US" sz="2000" kern="1200" spc="-50" baseline="0" dirty="0">
                        <a:solidFill>
                          <a:srgbClr val="231C1A"/>
                        </a:solidFill>
                        <a:latin typeface="Pretendard Medium" panose="02000603000000020004" pitchFamily="50" charset="-127"/>
                        <a:ea typeface="Pretendard Medium" panose="02000603000000020004" pitchFamily="50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12700" cmpd="sng">
                      <a:noFill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 kern="1200" spc="-50" baseline="0" dirty="0">
                          <a:solidFill>
                            <a:srgbClr val="231C1A"/>
                          </a:solidFill>
                          <a:latin typeface="+mn-lt"/>
                          <a:ea typeface="Pretendard Medium" panose="02000603000000020004" pitchFamily="50" charset="-127"/>
                          <a:cs typeface="+mn-cs"/>
                        </a:rPr>
                        <a:t>Error Note Provision</a:t>
                      </a: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indent="-342900" algn="just" fontAlgn="base" latinLnBrk="0">
                        <a:lnSpc>
                          <a:spcPct val="100000"/>
                        </a:lnSpc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spc="-50" baseline="0" dirty="0">
                          <a:solidFill>
                            <a:srgbClr val="231C1A"/>
                          </a:solidFill>
                          <a:latin typeface="+mn-lt"/>
                          <a:ea typeface="Pretendard Medium" panose="02000603000000020004" pitchFamily="50" charset="-127"/>
                          <a:cs typeface="+mn-cs"/>
                        </a:rPr>
                        <a:t>Analyzes incorrectly answered questions and explains errors. </a:t>
                      </a:r>
                    </a:p>
                    <a:p>
                      <a:pPr marL="342900" marR="0" indent="-342900" algn="just" fontAlgn="base" latinLnBrk="0">
                        <a:lnSpc>
                          <a:spcPct val="100000"/>
                        </a:lnSpc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spc="-50" baseline="0" dirty="0">
                          <a:solidFill>
                            <a:srgbClr val="231C1A"/>
                          </a:solidFill>
                          <a:latin typeface="+mn-lt"/>
                          <a:ea typeface="Pretendard Medium" panose="02000603000000020004" pitchFamily="50" charset="-127"/>
                          <a:cs typeface="+mn-cs"/>
                        </a:rPr>
                        <a:t>Creates and accumulates an error log throughout the learning process, allowing students to review and address weaknesses over time.</a:t>
                      </a: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31C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39466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52051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3305</TotalTime>
  <Words>1713</Words>
  <Application>Microsoft Office PowerPoint</Application>
  <PresentationFormat>와이드스크린</PresentationFormat>
  <Paragraphs>240</Paragraphs>
  <Slides>26</Slides>
  <Notes>9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26</vt:i4>
      </vt:variant>
    </vt:vector>
  </HeadingPairs>
  <TitlesOfParts>
    <vt:vector size="35" baseType="lpstr">
      <vt:lpstr>Pretendard ExtraBold</vt:lpstr>
      <vt:lpstr>Pretendard Medium</vt:lpstr>
      <vt:lpstr>Pretendard SemiBold</vt:lpstr>
      <vt:lpstr>맑은 고딕</vt:lpstr>
      <vt:lpstr>바탕체</vt:lpstr>
      <vt:lpstr>카페24 아네모네</vt:lpstr>
      <vt:lpstr>함초롬바탕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D01</dc:creator>
  <cp:lastModifiedBy>편집1</cp:lastModifiedBy>
  <cp:revision>107</cp:revision>
  <dcterms:created xsi:type="dcterms:W3CDTF">2024-09-23T03:16:01Z</dcterms:created>
  <dcterms:modified xsi:type="dcterms:W3CDTF">2025-08-12T06:41:50Z</dcterms:modified>
</cp:coreProperties>
</file>